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72" r:id="rId4"/>
    <p:sldId id="259" r:id="rId5"/>
    <p:sldId id="273" r:id="rId6"/>
    <p:sldId id="260" r:id="rId7"/>
    <p:sldId id="274" r:id="rId8"/>
    <p:sldId id="261" r:id="rId9"/>
    <p:sldId id="275" r:id="rId10"/>
    <p:sldId id="262" r:id="rId11"/>
    <p:sldId id="269" r:id="rId12"/>
    <p:sldId id="263" r:id="rId13"/>
    <p:sldId id="270" r:id="rId14"/>
    <p:sldId id="264" r:id="rId15"/>
    <p:sldId id="265" r:id="rId16"/>
    <p:sldId id="276" r:id="rId17"/>
    <p:sldId id="266" r:id="rId18"/>
    <p:sldId id="271" r:id="rId19"/>
    <p:sldId id="267" r:id="rId20"/>
    <p:sldId id="268" r:id="rId21"/>
  </p:sldIdLst>
  <p:sldSz cx="9144000" cy="5761038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7E881"/>
    <a:srgbClr val="E5DB1B"/>
    <a:srgbClr val="FFFF99"/>
    <a:srgbClr val="424372"/>
    <a:srgbClr val="FF99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231" y="75"/>
      </p:cViewPr>
      <p:guideLst>
        <p:guide orient="horz" pos="181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5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21F17-8064-4241-8809-7E000774F8E8}" type="datetimeFigureOut">
              <a:rPr lang="it-IT" smtClean="0"/>
              <a:t>20/12/2021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79488" y="1143000"/>
            <a:ext cx="48990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53500-5490-4E14-A8D8-BD131C49C4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9487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53500-5490-4E14-A8D8-BD131C49C4C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5170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				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53500-5490-4E14-A8D8-BD131C49C4C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53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				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53500-5490-4E14-A8D8-BD131C49C4CA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0702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53500-5490-4E14-A8D8-BD131C49C4CA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0238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789657"/>
            <a:ext cx="7772400" cy="1234889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264588"/>
            <a:ext cx="6400800" cy="147226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A40E51-E981-4579-B19D-E901A68F5F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AEF3C1-219F-44C3-92F5-C82ABB0D8A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B0911E-4EF8-42EB-AF67-5BA599F3FE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9838B6-54F4-416A-B4BE-14090830F3C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14354148"/>
      </p:ext>
    </p:extLst>
  </p:cSld>
  <p:clrMapOvr>
    <a:masterClrMapping/>
  </p:clrMapOvr>
  <p:transition spd="med"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C3BF46-14B9-47DE-966C-7D65DD57D1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C7B371-540C-421F-BBFF-C88787DE69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207080-F756-435B-98C9-E61B814103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1C54AC-2B08-4675-BED3-F23067414F9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71699765"/>
      </p:ext>
    </p:extLst>
  </p:cSld>
  <p:clrMapOvr>
    <a:masterClrMapping/>
  </p:clrMapOvr>
  <p:transition spd="med"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38925" y="230709"/>
            <a:ext cx="2058988" cy="4939557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2" y="230709"/>
            <a:ext cx="6029325" cy="4939557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256356-F0A3-4EC5-B3C2-40DF8D4597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C67BA8-B923-4D93-B568-67C0454718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62D329-B82C-4001-BBC3-3DA0770755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C60977-4C2C-4BA9-B496-BCE16B9F02C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9948071"/>
      </p:ext>
    </p:extLst>
  </p:cSld>
  <p:clrMapOvr>
    <a:masterClrMapping/>
  </p:clrMapOvr>
  <p:transition spd="med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F9900"/>
              </a:buClr>
              <a:buFont typeface="Dixieland" pitchFamily="34" charset="2"/>
              <a:buChar char=""/>
              <a:defRPr/>
            </a:lvl1pPr>
            <a:lvl2pPr>
              <a:buClr>
                <a:srgbClr val="FF9900"/>
              </a:buClr>
              <a:buFont typeface="Dixieland" pitchFamily="34" charset="2"/>
              <a:buChar char=""/>
              <a:defRPr/>
            </a:lvl2pPr>
            <a:lvl3pPr>
              <a:buClr>
                <a:srgbClr val="FF9900"/>
              </a:buClr>
              <a:buFont typeface="Dixieland" pitchFamily="34" charset="2"/>
              <a:buChar char=""/>
              <a:defRPr/>
            </a:lvl3pPr>
            <a:lvl4pPr>
              <a:buClr>
                <a:srgbClr val="FF9900"/>
              </a:buClr>
              <a:buFont typeface="Dixieland" pitchFamily="34" charset="2"/>
              <a:buChar char=""/>
              <a:defRPr/>
            </a:lvl4pPr>
            <a:lvl5pPr>
              <a:buClr>
                <a:srgbClr val="FF9900"/>
              </a:buClr>
              <a:buFont typeface="Dixieland" pitchFamily="34" charset="2"/>
              <a:buChar char=""/>
              <a:defRPr/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1BE56D-BE14-4A8B-BB8C-0C2386B25F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685537-F205-4418-AC23-D73EBBB139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8E2EE3-0DE2-4EAE-8269-24649B6FC9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229A74-A616-4A79-8534-1205704F7D4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20893330"/>
      </p:ext>
    </p:extLst>
  </p:cSld>
  <p:clrMapOvr>
    <a:masterClrMapping/>
  </p:clrMapOvr>
  <p:transition spd="med"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702001"/>
            <a:ext cx="7772400" cy="114420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441774"/>
            <a:ext cx="7772400" cy="126022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166D74-B4CC-44A0-8D6F-C58AA562D7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78D805-509F-4D70-8CB8-C0377A7EC0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2CEA0E-FE39-45DD-A462-299A3BEEC6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C35AD9-A99F-4095-9A2B-5BD91AC6FEB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72767999"/>
      </p:ext>
    </p:extLst>
  </p:cSld>
  <p:clrMapOvr>
    <a:masterClrMapping/>
  </p:clrMapOvr>
  <p:transition spd="med"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68313" y="1368247"/>
            <a:ext cx="4038600" cy="38020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59313" y="1368247"/>
            <a:ext cx="4038600" cy="38020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C5906E-CFA1-4666-94D7-5346CFF6CD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DCFE9C-3A34-48C4-B75B-3D20B2DFFB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B51E49-920B-4445-86AF-A927DC9590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E5986B-1E66-4CB3-B0D8-90A72221E31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64842774"/>
      </p:ext>
    </p:extLst>
  </p:cSld>
  <p:clrMapOvr>
    <a:masterClrMapping/>
  </p:clrMapOvr>
  <p:transition spd="med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89566"/>
            <a:ext cx="4040188" cy="53743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826996"/>
            <a:ext cx="4040188" cy="33192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289566"/>
            <a:ext cx="4041775" cy="53743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1826996"/>
            <a:ext cx="4041775" cy="33192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317B0FF-1CDC-436C-A559-21759443B4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C0B0875-79E5-4C12-948C-711CC3C4CA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6992149-91E5-4EBB-8EF6-62E29B7664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A94567-57BD-48B4-8D55-E71D4425E6A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47858706"/>
      </p:ext>
    </p:extLst>
  </p:cSld>
  <p:clrMapOvr>
    <a:masterClrMapping/>
  </p:clrMapOvr>
  <p:transition spd="med"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E4F7337-C54A-4548-8E1F-8660455283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F26D592-D7B6-4F84-B045-03A774AD1D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8ACAF16-AC66-4118-8DE5-EC1392980A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67A6ED-2726-4348-AF40-24BEDB1A84C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42047497"/>
      </p:ext>
    </p:extLst>
  </p:cSld>
  <p:clrMapOvr>
    <a:masterClrMapping/>
  </p:clrMapOvr>
  <p:transition spd="med"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DC0811B-CBBD-4BB8-857D-66D03219A3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9F02859-08EF-4120-802F-4CC89AFCAC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C0B27A9-CDD4-4517-926A-49560905C5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A53771-2880-48A1-8230-8B92C40E633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78233373"/>
      </p:ext>
    </p:extLst>
  </p:cSld>
  <p:clrMapOvr>
    <a:masterClrMapping/>
  </p:clrMapOvr>
  <p:transition spd="med"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29376"/>
            <a:ext cx="3008313" cy="9761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29376"/>
            <a:ext cx="5111750" cy="491688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205551"/>
            <a:ext cx="3008313" cy="394071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F0DD7B-C6A7-4E2B-82E3-C12E195392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F3FE3A-57B1-4EA8-B64E-EB7EFB3BD9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E57C3B-6AFB-4486-82F4-CB42C9A90C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656C04-646E-4205-AF2A-58A7B4EB242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4074935"/>
      </p:ext>
    </p:extLst>
  </p:cSld>
  <p:clrMapOvr>
    <a:masterClrMapping/>
  </p:clrMapOvr>
  <p:transition spd="med"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032727"/>
            <a:ext cx="5486400" cy="4760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514759"/>
            <a:ext cx="5486400" cy="34566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508812"/>
            <a:ext cx="5486400" cy="6761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A1291E-C9C3-419D-96FD-AA101EEEC3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CCA37E-DD85-4CE9-A452-1FEC2F4917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965542-09ED-4934-9301-983FECEEC4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BEB7AE-FC5F-4D48-9759-DAF94C3A25A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922069"/>
      </p:ext>
    </p:extLst>
  </p:cSld>
  <p:clrMapOvr>
    <a:masterClrMapping/>
  </p:clrMapOvr>
  <p:transition spd="med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DF4B049-B18A-455E-AF5E-38D3601864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30188"/>
            <a:ext cx="82296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43D73FB-501A-471D-92B1-A37AB7BB9A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368425"/>
            <a:ext cx="8229600" cy="380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DE835E1-D6AD-4A4D-8BBB-F6A233DA38C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46688"/>
            <a:ext cx="2133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601879E-D4E0-4794-B5FA-A9015068FF4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46688"/>
            <a:ext cx="289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F9E0017-7EA6-4348-AA76-1C3DF0D20FA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46688"/>
            <a:ext cx="2133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7E1A344-AABB-4DF2-85C2-C00A008AC1C4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95000"/>
        <a:buFont typeface="ZapfDingbats BT" panose="05020102010704020609" pitchFamily="18" charset="2"/>
        <a:buChar char="J"/>
        <a:defRPr sz="26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microsoft.com/office/2007/relationships/hdphoto" Target="../media/hdphoto6.wdp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000">
              <a:srgbClr val="5E9EFF"/>
            </a:gs>
            <a:gs pos="60000">
              <a:srgbClr val="85C2FF"/>
            </a:gs>
            <a:gs pos="83000">
              <a:srgbClr val="424372"/>
            </a:gs>
            <a:gs pos="73000">
              <a:srgbClr val="C4D6EB"/>
            </a:gs>
            <a:gs pos="81000">
              <a:srgbClr val="0070C0"/>
            </a:gs>
            <a:gs pos="100000">
              <a:srgbClr val="424372"/>
            </a:gs>
            <a:gs pos="75000">
              <a:srgbClr val="F7E881"/>
            </a:gs>
            <a:gs pos="80000">
              <a:srgbClr val="0070C0"/>
            </a:gs>
            <a:gs pos="79000">
              <a:srgbClr val="F7E8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7C64A9D3-522C-40CD-B168-2D9846D9EEA0}"/>
              </a:ext>
            </a:extLst>
          </p:cNvPr>
          <p:cNvSpPr/>
          <p:nvPr/>
        </p:nvSpPr>
        <p:spPr>
          <a:xfrm>
            <a:off x="0" y="0"/>
            <a:ext cx="9144000" cy="5736501"/>
          </a:xfrm>
          <a:prstGeom prst="rect">
            <a:avLst/>
          </a:prstGeom>
          <a:solidFill>
            <a:schemeClr val="tx2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CA67D8B4-D9B1-4770-9F3F-251CB8E8337D}"/>
              </a:ext>
            </a:extLst>
          </p:cNvPr>
          <p:cNvGrpSpPr/>
          <p:nvPr/>
        </p:nvGrpSpPr>
        <p:grpSpPr>
          <a:xfrm>
            <a:off x="3635896" y="144215"/>
            <a:ext cx="4091446" cy="3392010"/>
            <a:chOff x="1907704" y="33"/>
            <a:chExt cx="5976664" cy="4954949"/>
          </a:xfrm>
        </p:grpSpPr>
        <p:pic>
          <p:nvPicPr>
            <p:cNvPr id="7" name="Picture 4" descr="natale24">
              <a:extLst>
                <a:ext uri="{FF2B5EF4-FFF2-40B4-BE49-F238E27FC236}">
                  <a16:creationId xmlns:a16="http://schemas.microsoft.com/office/drawing/2014/main" id="{7ADB6F40-4AE5-4A68-B2DB-14CF35B1F6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86" b="54936"/>
            <a:stretch/>
          </p:blipFill>
          <p:spPr bwMode="auto">
            <a:xfrm flipV="1">
              <a:off x="1907704" y="33"/>
              <a:ext cx="5976664" cy="1799132"/>
            </a:xfrm>
            <a:prstGeom prst="rect">
              <a:avLst/>
            </a:prstGeom>
            <a:noFill/>
            <a:ln>
              <a:noFill/>
            </a:ln>
            <a:effectLst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 descr="natale24">
              <a:extLst>
                <a:ext uri="{FF2B5EF4-FFF2-40B4-BE49-F238E27FC236}">
                  <a16:creationId xmlns:a16="http://schemas.microsoft.com/office/drawing/2014/main" id="{25793CA9-6893-4A19-9A22-01A761C1A6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30" b="4468"/>
            <a:stretch/>
          </p:blipFill>
          <p:spPr bwMode="auto">
            <a:xfrm>
              <a:off x="1907704" y="1213326"/>
              <a:ext cx="5976664" cy="3741656"/>
            </a:xfrm>
            <a:prstGeom prst="rect">
              <a:avLst/>
            </a:prstGeom>
            <a:noFill/>
            <a:ln>
              <a:noFill/>
            </a:ln>
            <a:effectLst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8" name="WordArt 10">
            <a:extLst>
              <a:ext uri="{FF2B5EF4-FFF2-40B4-BE49-F238E27FC236}">
                <a16:creationId xmlns:a16="http://schemas.microsoft.com/office/drawing/2014/main" id="{DBD6D0D1-72DA-4E39-B9F1-FC0CDBC619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785" y="332511"/>
            <a:ext cx="6191250" cy="481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028"/>
              </a:avLst>
            </a:prstTxWarp>
          </a:bodyPr>
          <a:lstStyle/>
          <a:p>
            <a:pPr algn="ctr"/>
            <a:r>
              <a:rPr lang="it-IT" sz="3600" kern="10" spc="36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chemeClr val="folHlink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63500" dir="3187806" algn="ctr" rotWithShape="0">
                    <a:srgbClr val="CC000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Il regalo sei tu !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870539C3-13B8-42D8-A0CF-09B358E8F74F}"/>
              </a:ext>
            </a:extLst>
          </p:cNvPr>
          <p:cNvGrpSpPr/>
          <p:nvPr/>
        </p:nvGrpSpPr>
        <p:grpSpPr>
          <a:xfrm>
            <a:off x="2099329" y="-1079340"/>
            <a:ext cx="6539718" cy="5962060"/>
            <a:chOff x="1907704" y="33"/>
            <a:chExt cx="5976664" cy="4954949"/>
          </a:xfrm>
        </p:grpSpPr>
        <p:pic>
          <p:nvPicPr>
            <p:cNvPr id="10" name="Picture 4" descr="natale24">
              <a:extLst>
                <a:ext uri="{FF2B5EF4-FFF2-40B4-BE49-F238E27FC236}">
                  <a16:creationId xmlns:a16="http://schemas.microsoft.com/office/drawing/2014/main" id="{BAB17D51-E829-4814-9F54-C8EAB705B7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86" b="54936"/>
            <a:stretch/>
          </p:blipFill>
          <p:spPr bwMode="auto">
            <a:xfrm flipV="1">
              <a:off x="1907704" y="33"/>
              <a:ext cx="5976664" cy="1799132"/>
            </a:xfrm>
            <a:prstGeom prst="rect">
              <a:avLst/>
            </a:prstGeom>
            <a:noFill/>
            <a:ln>
              <a:noFill/>
            </a:ln>
            <a:effectLst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 descr="natale24">
              <a:extLst>
                <a:ext uri="{FF2B5EF4-FFF2-40B4-BE49-F238E27FC236}">
                  <a16:creationId xmlns:a16="http://schemas.microsoft.com/office/drawing/2014/main" id="{C4D5E0B7-E38E-4FFC-9BDA-F646485435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30" b="4468"/>
            <a:stretch/>
          </p:blipFill>
          <p:spPr bwMode="auto">
            <a:xfrm>
              <a:off x="1907704" y="1213326"/>
              <a:ext cx="5976664" cy="3741656"/>
            </a:xfrm>
            <a:prstGeom prst="rect">
              <a:avLst/>
            </a:prstGeom>
            <a:noFill/>
            <a:ln>
              <a:noFill/>
            </a:ln>
            <a:effectLst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6">
            <a:extLst>
              <a:ext uri="{FF2B5EF4-FFF2-40B4-BE49-F238E27FC236}">
                <a16:creationId xmlns:a16="http://schemas.microsoft.com/office/drawing/2014/main" id="{730321A4-D89C-4EA7-9B44-6C45EE451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12803" y="4530643"/>
            <a:ext cx="852488" cy="1205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A0D68FD-AD70-430F-84A6-E2A9945C04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81282" y="2323571"/>
            <a:ext cx="2752712" cy="908814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48527BB-FB80-4A68-A536-2231C0835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9248" y="7468"/>
            <a:ext cx="852488" cy="1205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WordArt 9">
            <a:extLst>
              <a:ext uri="{FF2B5EF4-FFF2-40B4-BE49-F238E27FC236}">
                <a16:creationId xmlns:a16="http://schemas.microsoft.com/office/drawing/2014/main" id="{8CBF4D79-A356-4503-99AA-A4C2878147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1760" y="4993214"/>
            <a:ext cx="5184576" cy="479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spc="36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63500" dir="3187806" algn="ctr" rotWithShape="0">
                    <a:srgbClr val="CC000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Il regalo sei tu !</a:t>
            </a:r>
          </a:p>
        </p:txBody>
      </p:sp>
    </p:spTree>
  </p:cSld>
  <p:clrMapOvr>
    <a:masterClrMapping/>
  </p:clrMapOvr>
  <p:transition spd="med" advClick="0" advTm="25716">
    <p:strips dir="ru"/>
    <p:sndAc>
      <p:stSnd loop="1">
        <p:snd r:embed="rId3" name="noel_pg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13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4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9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1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90" accel="100000" fill="hold">
                                          <p:stCondLst>
                                            <p:cond delay="17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7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7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5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2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2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2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2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fill="hold" grpId="1" nodeType="withEffect">
                                  <p:stCondLst>
                                    <p:cond delay="330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20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2.22222E-6 8.15652E-7 L -0.05121 -0.01598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-79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3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Scale>
                                      <p:cBhvr>
                                        <p:cTn id="73" dur="2700" fill="hold"/>
                                        <p:tgtEl>
                                          <p:spTgt spid="9"/>
                                        </p:tgtEl>
                                      </p:cBhvr>
                                      <p:by x="170000" y="17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4" presetClass="path" presetSubtype="0" accel="50000" decel="5000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Motion origin="layout" path="M -0.08715 -0.20116 L -0.11857 -0.27997 " pathEditMode="relative" rAng="0" ptsTypes="AA">
                                      <p:cBhvr>
                                        <p:cTn id="75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0" y="-394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Motion origin="layout" path="M -4.44444E-6 -4.2739E-6 L 0.84011 0.01764 " pathEditMode="relative" rAng="0" ptsTypes="AA">
                                      <p:cBhvr>
                                        <p:cTn id="80" dur="26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97" y="88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4" presetClass="path" presetSubtype="0" accel="50000" decel="5000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Motion origin="layout" path="M -1.66667E-6 3.49132E-6 L -0.0092 -0.2072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10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57" grpId="0"/>
      <p:bldP spid="2057" grpId="1"/>
      <p:bldP spid="2057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spalle">
            <a:extLst>
              <a:ext uri="{FF2B5EF4-FFF2-40B4-BE49-F238E27FC236}">
                <a16:creationId xmlns:a16="http://schemas.microsoft.com/office/drawing/2014/main" id="{A2896DBD-0435-4247-A685-9972C7CD7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>
            <a:extLst>
              <a:ext uri="{FF2B5EF4-FFF2-40B4-BE49-F238E27FC236}">
                <a16:creationId xmlns:a16="http://schemas.microsoft.com/office/drawing/2014/main" id="{32C5021B-114D-4EC9-B925-71A45E714D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47864" y="1963272"/>
            <a:ext cx="5723905" cy="2683205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Il primo pose sulla bilancia </a:t>
            </a:r>
            <a:b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</a:b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una grossa anfora </a:t>
            </a:r>
            <a:b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</a:b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piena di latte </a:t>
            </a:r>
            <a:b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</a:b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e aggiunse </a:t>
            </a:r>
            <a:b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</a:b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una pesante forma </a:t>
            </a:r>
            <a:b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</a:b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di formaggio.</a:t>
            </a:r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0C6757E6-AD28-425E-8909-223AC39B6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45698" y="4824735"/>
            <a:ext cx="541337" cy="76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bilancia">
            <a:extLst>
              <a:ext uri="{FF2B5EF4-FFF2-40B4-BE49-F238E27FC236}">
                <a16:creationId xmlns:a16="http://schemas.microsoft.com/office/drawing/2014/main" id="{C8F00942-BF9E-4940-8CA8-2B24CC329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6223"/>
            <a:ext cx="2665412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3808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>
            <a:extLst>
              <a:ext uri="{FF2B5EF4-FFF2-40B4-BE49-F238E27FC236}">
                <a16:creationId xmlns:a16="http://schemas.microsoft.com/office/drawing/2014/main" id="{A2896DBD-0435-4247-A685-9972C7CD7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7319" y="-1"/>
            <a:ext cx="9181319" cy="612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>
            <a:extLst>
              <a:ext uri="{FF2B5EF4-FFF2-40B4-BE49-F238E27FC236}">
                <a16:creationId xmlns:a16="http://schemas.microsoft.com/office/drawing/2014/main" id="{32C5021B-114D-4EC9-B925-71A45E714D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79712" y="3456583"/>
            <a:ext cx="6120680" cy="1390229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Il secondo portò </a:t>
            </a:r>
            <a:b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</a:b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una enorme cesta piena di mele. </a:t>
            </a:r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0C6757E6-AD28-425E-8909-223AC39B6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999" y="4680719"/>
            <a:ext cx="541337" cy="76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bilancia">
            <a:extLst>
              <a:ext uri="{FF2B5EF4-FFF2-40B4-BE49-F238E27FC236}">
                <a16:creationId xmlns:a16="http://schemas.microsoft.com/office/drawing/2014/main" id="{C8F00942-BF9E-4940-8CA8-2B24CC329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82315"/>
            <a:ext cx="2665412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976753"/>
      </p:ext>
    </p:extLst>
  </p:cSld>
  <p:clrMapOvr>
    <a:masterClrMapping/>
  </p:clrMapOvr>
  <p:transition spd="med" advTm="1433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mare e fuoco">
            <a:extLst>
              <a:ext uri="{FF2B5EF4-FFF2-40B4-BE49-F238E27FC236}">
                <a16:creationId xmlns:a16="http://schemas.microsoft.com/office/drawing/2014/main" id="{5C240DCC-189B-44FF-84BA-C4F705CA9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0" y="0"/>
            <a:ext cx="9144000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>
            <a:extLst>
              <a:ext uri="{FF2B5EF4-FFF2-40B4-BE49-F238E27FC236}">
                <a16:creationId xmlns:a16="http://schemas.microsoft.com/office/drawing/2014/main" id="{896F8944-505D-47D0-B663-45839D96D0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15616" y="1440359"/>
            <a:ext cx="5628226" cy="3240359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Il terzo, a fatica, </a:t>
            </a:r>
            <a:b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</a:b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collocò sulla bilancia </a:t>
            </a:r>
            <a:b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</a:b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un voluminoso fascio di rami </a:t>
            </a:r>
            <a:b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</a:b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e ceppi d'albero, </a:t>
            </a:r>
            <a:b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</a:b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che sarebbero serviti </a:t>
            </a:r>
            <a:b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</a:b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per scaldare la stalla </a:t>
            </a:r>
            <a:b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</a:b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per un bel po' di tempo. </a:t>
            </a:r>
          </a:p>
        </p:txBody>
      </p:sp>
      <p:pic>
        <p:nvPicPr>
          <p:cNvPr id="9223" name="Picture 7">
            <a:extLst>
              <a:ext uri="{FF2B5EF4-FFF2-40B4-BE49-F238E27FC236}">
                <a16:creationId xmlns:a16="http://schemas.microsoft.com/office/drawing/2014/main" id="{5EBAA37C-E022-4936-9A6D-27BFBC6DC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800" y="4824735"/>
            <a:ext cx="541337" cy="76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 descr="bilancia">
            <a:extLst>
              <a:ext uri="{FF2B5EF4-FFF2-40B4-BE49-F238E27FC236}">
                <a16:creationId xmlns:a16="http://schemas.microsoft.com/office/drawing/2014/main" id="{63C6B918-2FD0-443D-BEB7-D3C714513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6223"/>
            <a:ext cx="2665412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5997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>
            <a:extLst>
              <a:ext uri="{FF2B5EF4-FFF2-40B4-BE49-F238E27FC236}">
                <a16:creationId xmlns:a16="http://schemas.microsoft.com/office/drawing/2014/main" id="{5C240DCC-189B-44FF-84BA-C4F705CA9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954" y="-1"/>
            <a:ext cx="9144954" cy="607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>
            <a:extLst>
              <a:ext uri="{FF2B5EF4-FFF2-40B4-BE49-F238E27FC236}">
                <a16:creationId xmlns:a16="http://schemas.microsoft.com/office/drawing/2014/main" id="{896F8944-505D-47D0-B663-45839D96D0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66422" y="1698398"/>
            <a:ext cx="4250184" cy="1338545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Rimaneva solo Filippo. </a:t>
            </a:r>
          </a:p>
        </p:txBody>
      </p:sp>
      <p:pic>
        <p:nvPicPr>
          <p:cNvPr id="9223" name="Picture 7">
            <a:extLst>
              <a:ext uri="{FF2B5EF4-FFF2-40B4-BE49-F238E27FC236}">
                <a16:creationId xmlns:a16="http://schemas.microsoft.com/office/drawing/2014/main" id="{5EBAA37C-E022-4936-9A6D-27BFBC6DC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72400" y="0"/>
            <a:ext cx="541337" cy="76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 descr="bilancia">
            <a:extLst>
              <a:ext uri="{FF2B5EF4-FFF2-40B4-BE49-F238E27FC236}">
                <a16:creationId xmlns:a16="http://schemas.microsoft.com/office/drawing/2014/main" id="{63C6B918-2FD0-443D-BEB7-D3C714513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92687"/>
            <a:ext cx="2337192" cy="136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984529"/>
      </p:ext>
    </p:extLst>
  </p:cSld>
  <p:clrMapOvr>
    <a:masterClrMapping/>
  </p:clrMapOvr>
  <p:transition spd="med" advTm="12895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dal lago">
            <a:extLst>
              <a:ext uri="{FF2B5EF4-FFF2-40B4-BE49-F238E27FC236}">
                <a16:creationId xmlns:a16="http://schemas.microsoft.com/office/drawing/2014/main" id="{3797BCA7-FAA9-4A89-A9B1-C7E57D3FD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>
            <a:extLst>
              <a:ext uri="{FF2B5EF4-FFF2-40B4-BE49-F238E27FC236}">
                <a16:creationId xmlns:a16="http://schemas.microsoft.com/office/drawing/2014/main" id="{6237E372-F7A3-483A-80DF-BD25EBE936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91723" y="2232447"/>
            <a:ext cx="6553423" cy="3168352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Tristemente il ragazzo </a:t>
            </a:r>
            <a:b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</a:b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guardava la sua piccola lanterna, </a:t>
            </a:r>
            <a:b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</a:b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l'unica ricchezza che possedeva.</a:t>
            </a:r>
          </a:p>
          <a:p>
            <a:pPr eaLnBrk="1" hangingPunct="1">
              <a:defRPr/>
            </a:pP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Era il dono </a:t>
            </a:r>
            <a:b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</a:b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che voleva portare al Bambino Re.</a:t>
            </a:r>
          </a:p>
          <a:p>
            <a:pPr eaLnBrk="1" hangingPunct="1">
              <a:defRPr/>
            </a:pP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Ma pesava così poco. </a:t>
            </a:r>
          </a:p>
        </p:txBody>
      </p:sp>
      <p:pic>
        <p:nvPicPr>
          <p:cNvPr id="10247" name="Picture 7">
            <a:extLst>
              <a:ext uri="{FF2B5EF4-FFF2-40B4-BE49-F238E27FC236}">
                <a16:creationId xmlns:a16="http://schemas.microsoft.com/office/drawing/2014/main" id="{F640273D-BC5D-491A-B91E-4BDCD9C3B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44408" y="4824735"/>
            <a:ext cx="541337" cy="76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angelo_lanterna">
            <a:extLst>
              <a:ext uri="{FF2B5EF4-FFF2-40B4-BE49-F238E27FC236}">
                <a16:creationId xmlns:a16="http://schemas.microsoft.com/office/drawing/2014/main" id="{87C7A94E-5499-43F3-8184-A7F11FDB2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6838"/>
            <a:ext cx="1119188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7068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bimbi e dog">
            <a:extLst>
              <a:ext uri="{FF2B5EF4-FFF2-40B4-BE49-F238E27FC236}">
                <a16:creationId xmlns:a16="http://schemas.microsoft.com/office/drawing/2014/main" id="{D32882C2-2E66-4FC4-97A5-C3514BC28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7"/>
          <a:stretch>
            <a:fillRect/>
          </a:stretch>
        </p:blipFill>
        <p:spPr bwMode="auto">
          <a:xfrm>
            <a:off x="0" y="-15240"/>
            <a:ext cx="9144000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>
            <a:extLst>
              <a:ext uri="{FF2B5EF4-FFF2-40B4-BE49-F238E27FC236}">
                <a16:creationId xmlns:a16="http://schemas.microsoft.com/office/drawing/2014/main" id="{41FC960D-303B-4264-A8FE-73E7015DE3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7584" y="1779588"/>
            <a:ext cx="7704782" cy="3710260"/>
          </a:xfrm>
          <a:effectLst/>
        </p:spPr>
        <p:txBody>
          <a:bodyPr/>
          <a:lstStyle/>
          <a:p>
            <a:pPr algn="r" eaLnBrk="1" hangingPunct="1">
              <a:defRPr/>
            </a:pP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Esitò un attimo.</a:t>
            </a:r>
          </a:p>
          <a:p>
            <a:pPr algn="r" eaLnBrk="1" hangingPunct="1">
              <a:defRPr/>
            </a:pP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Poi decisamente si sedette sulla bilancia </a:t>
            </a:r>
            <a:b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</a:b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con la lanterna in mano </a:t>
            </a:r>
            <a:b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</a:b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e disse:</a:t>
            </a:r>
          </a:p>
        </p:txBody>
      </p:sp>
      <p:pic>
        <p:nvPicPr>
          <p:cNvPr id="11270" name="Picture 6">
            <a:extLst>
              <a:ext uri="{FF2B5EF4-FFF2-40B4-BE49-F238E27FC236}">
                <a16:creationId xmlns:a16="http://schemas.microsoft.com/office/drawing/2014/main" id="{E8CCBB58-B262-42DF-A7B1-5C1F5B132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97" y="4824735"/>
            <a:ext cx="541337" cy="76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angelo_lanterna">
            <a:extLst>
              <a:ext uri="{FF2B5EF4-FFF2-40B4-BE49-F238E27FC236}">
                <a16:creationId xmlns:a16="http://schemas.microsoft.com/office/drawing/2014/main" id="{22FCC50D-6290-46B8-84E8-880C09EF8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96838"/>
            <a:ext cx="1119188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bilancia">
            <a:extLst>
              <a:ext uri="{FF2B5EF4-FFF2-40B4-BE49-F238E27FC236}">
                <a16:creationId xmlns:a16="http://schemas.microsoft.com/office/drawing/2014/main" id="{1C1A1652-8AEA-4B8E-9CF2-CF4B442C3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5" y="219075"/>
            <a:ext cx="2665412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5769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tre re">
            <a:extLst>
              <a:ext uri="{FF2B5EF4-FFF2-40B4-BE49-F238E27FC236}">
                <a16:creationId xmlns:a16="http://schemas.microsoft.com/office/drawing/2014/main" id="{73FC60AC-9269-46FB-846E-146134D41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4238"/>
            <a:ext cx="9144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>
            <a:extLst>
              <a:ext uri="{FF2B5EF4-FFF2-40B4-BE49-F238E27FC236}">
                <a16:creationId xmlns:a16="http://schemas.microsoft.com/office/drawing/2014/main" id="{26A5430B-2DDC-4718-9571-2038161EFD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35696" y="2104380"/>
            <a:ext cx="6193210" cy="2617490"/>
          </a:xfrm>
        </p:spPr>
        <p:txBody>
          <a:bodyPr/>
          <a:lstStyle/>
          <a:p>
            <a:pPr algn="r" eaLnBrk="1" hangingPunct="1">
              <a:defRPr/>
            </a:pP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«Sono io il regalo per il Re! </a:t>
            </a:r>
            <a:b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</a:b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Un bambino appena nato </a:t>
            </a:r>
            <a:b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</a:b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ha certamente bisogno di qualcuno </a:t>
            </a:r>
            <a:b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</a:b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che porti la lampada per lui».</a:t>
            </a:r>
          </a:p>
        </p:txBody>
      </p:sp>
      <p:pic>
        <p:nvPicPr>
          <p:cNvPr id="12292" name="Picture 5" descr="tre re">
            <a:extLst>
              <a:ext uri="{FF2B5EF4-FFF2-40B4-BE49-F238E27FC236}">
                <a16:creationId xmlns:a16="http://schemas.microsoft.com/office/drawing/2014/main" id="{3497F18B-F112-4E52-A072-999E3D147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34"/>
          <a:stretch>
            <a:fillRect/>
          </a:stretch>
        </p:blipFill>
        <p:spPr bwMode="auto">
          <a:xfrm>
            <a:off x="0" y="0"/>
            <a:ext cx="91440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>
            <a:extLst>
              <a:ext uri="{FF2B5EF4-FFF2-40B4-BE49-F238E27FC236}">
                <a16:creationId xmlns:a16="http://schemas.microsoft.com/office/drawing/2014/main" id="{218F87FE-DE83-4D54-A0A7-3D45C2F79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216223"/>
            <a:ext cx="541337" cy="76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bilancia">
            <a:extLst>
              <a:ext uri="{FF2B5EF4-FFF2-40B4-BE49-F238E27FC236}">
                <a16:creationId xmlns:a16="http://schemas.microsoft.com/office/drawing/2014/main" id="{5572054E-8193-46CA-9094-F2C990B8A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392687"/>
            <a:ext cx="1944216" cy="113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8">
            <a:extLst>
              <a:ext uri="{FF2B5EF4-FFF2-40B4-BE49-F238E27FC236}">
                <a16:creationId xmlns:a16="http://schemas.microsoft.com/office/drawing/2014/main" id="{EC9FDC2A-B43A-40FA-AE82-AB699834EABC}"/>
              </a:ext>
            </a:extLst>
          </p:cNvPr>
          <p:cNvGrpSpPr>
            <a:grpSpLocks/>
          </p:cNvGrpSpPr>
          <p:nvPr/>
        </p:nvGrpSpPr>
        <p:grpSpPr bwMode="auto">
          <a:xfrm>
            <a:off x="1490662" y="339402"/>
            <a:ext cx="6162675" cy="830263"/>
            <a:chOff x="703" y="0"/>
            <a:chExt cx="3882" cy="623"/>
          </a:xfrm>
        </p:grpSpPr>
        <p:sp>
          <p:nvSpPr>
            <p:cNvPr id="8" name="AutoShape 19">
              <a:extLst>
                <a:ext uri="{FF2B5EF4-FFF2-40B4-BE49-F238E27FC236}">
                  <a16:creationId xmlns:a16="http://schemas.microsoft.com/office/drawing/2014/main" id="{B01338C7-84B6-4F0A-93A5-8D6BDF2DD48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03" y="0"/>
              <a:ext cx="3882" cy="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E9D7516C-8FCD-4D8B-B1A0-4E849A82D3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5" y="67"/>
              <a:ext cx="197" cy="193"/>
            </a:xfrm>
            <a:custGeom>
              <a:avLst/>
              <a:gdLst>
                <a:gd name="T0" fmla="*/ 97 w 197"/>
                <a:gd name="T1" fmla="*/ 0 h 193"/>
                <a:gd name="T2" fmla="*/ 122 w 197"/>
                <a:gd name="T3" fmla="*/ 73 h 193"/>
                <a:gd name="T4" fmla="*/ 197 w 197"/>
                <a:gd name="T5" fmla="*/ 73 h 193"/>
                <a:gd name="T6" fmla="*/ 136 w 197"/>
                <a:gd name="T7" fmla="*/ 120 h 193"/>
                <a:gd name="T8" fmla="*/ 159 w 197"/>
                <a:gd name="T9" fmla="*/ 193 h 193"/>
                <a:gd name="T10" fmla="*/ 97 w 197"/>
                <a:gd name="T11" fmla="*/ 146 h 193"/>
                <a:gd name="T12" fmla="*/ 38 w 197"/>
                <a:gd name="T13" fmla="*/ 193 h 193"/>
                <a:gd name="T14" fmla="*/ 61 w 197"/>
                <a:gd name="T15" fmla="*/ 120 h 193"/>
                <a:gd name="T16" fmla="*/ 0 w 197"/>
                <a:gd name="T17" fmla="*/ 73 h 193"/>
                <a:gd name="T18" fmla="*/ 74 w 197"/>
                <a:gd name="T19" fmla="*/ 73 h 193"/>
                <a:gd name="T20" fmla="*/ 97 w 197"/>
                <a:gd name="T21" fmla="*/ 0 h 193"/>
                <a:gd name="T22" fmla="*/ 97 w 197"/>
                <a:gd name="T23" fmla="*/ 12 h 193"/>
                <a:gd name="T24" fmla="*/ 119 w 197"/>
                <a:gd name="T25" fmla="*/ 77 h 193"/>
                <a:gd name="T26" fmla="*/ 186 w 197"/>
                <a:gd name="T27" fmla="*/ 77 h 193"/>
                <a:gd name="T28" fmla="*/ 132 w 197"/>
                <a:gd name="T29" fmla="*/ 118 h 193"/>
                <a:gd name="T30" fmla="*/ 153 w 197"/>
                <a:gd name="T31" fmla="*/ 183 h 193"/>
                <a:gd name="T32" fmla="*/ 97 w 197"/>
                <a:gd name="T33" fmla="*/ 143 h 193"/>
                <a:gd name="T34" fmla="*/ 44 w 197"/>
                <a:gd name="T35" fmla="*/ 183 h 193"/>
                <a:gd name="T36" fmla="*/ 65 w 197"/>
                <a:gd name="T37" fmla="*/ 118 h 193"/>
                <a:gd name="T38" fmla="*/ 9 w 197"/>
                <a:gd name="T39" fmla="*/ 77 h 193"/>
                <a:gd name="T40" fmla="*/ 78 w 197"/>
                <a:gd name="T41" fmla="*/ 77 h 193"/>
                <a:gd name="T42" fmla="*/ 97 w 197"/>
                <a:gd name="T43" fmla="*/ 12 h 193"/>
                <a:gd name="T44" fmla="*/ 97 w 197"/>
                <a:gd name="T45" fmla="*/ 21 h 193"/>
                <a:gd name="T46" fmla="*/ 117 w 197"/>
                <a:gd name="T47" fmla="*/ 79 h 193"/>
                <a:gd name="T48" fmla="*/ 178 w 197"/>
                <a:gd name="T49" fmla="*/ 79 h 193"/>
                <a:gd name="T50" fmla="*/ 128 w 197"/>
                <a:gd name="T51" fmla="*/ 116 h 193"/>
                <a:gd name="T52" fmla="*/ 147 w 197"/>
                <a:gd name="T53" fmla="*/ 175 h 193"/>
                <a:gd name="T54" fmla="*/ 97 w 197"/>
                <a:gd name="T55" fmla="*/ 139 h 193"/>
                <a:gd name="T56" fmla="*/ 49 w 197"/>
                <a:gd name="T57" fmla="*/ 175 h 193"/>
                <a:gd name="T58" fmla="*/ 69 w 197"/>
                <a:gd name="T59" fmla="*/ 116 h 193"/>
                <a:gd name="T60" fmla="*/ 19 w 197"/>
                <a:gd name="T61" fmla="*/ 79 h 193"/>
                <a:gd name="T62" fmla="*/ 80 w 197"/>
                <a:gd name="T63" fmla="*/ 79 h 193"/>
                <a:gd name="T64" fmla="*/ 97 w 197"/>
                <a:gd name="T65" fmla="*/ 21 h 193"/>
                <a:gd name="T66" fmla="*/ 136 w 197"/>
                <a:gd name="T67" fmla="*/ 52 h 193"/>
                <a:gd name="T68" fmla="*/ 120 w 197"/>
                <a:gd name="T69" fmla="*/ 98 h 193"/>
                <a:gd name="T70" fmla="*/ 159 w 197"/>
                <a:gd name="T71" fmla="*/ 123 h 193"/>
                <a:gd name="T72" fmla="*/ 113 w 197"/>
                <a:gd name="T73" fmla="*/ 125 h 193"/>
                <a:gd name="T74" fmla="*/ 97 w 197"/>
                <a:gd name="T75" fmla="*/ 170 h 193"/>
                <a:gd name="T76" fmla="*/ 84 w 197"/>
                <a:gd name="T77" fmla="*/ 127 h 193"/>
                <a:gd name="T78" fmla="*/ 38 w 197"/>
                <a:gd name="T79" fmla="*/ 127 h 193"/>
                <a:gd name="T80" fmla="*/ 74 w 197"/>
                <a:gd name="T81" fmla="*/ 98 h 193"/>
                <a:gd name="T82" fmla="*/ 61 w 197"/>
                <a:gd name="T83" fmla="*/ 56 h 193"/>
                <a:gd name="T84" fmla="*/ 97 w 197"/>
                <a:gd name="T85" fmla="*/ 81 h 193"/>
                <a:gd name="T86" fmla="*/ 136 w 197"/>
                <a:gd name="T87" fmla="*/ 52 h 19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97"/>
                <a:gd name="T133" fmla="*/ 0 h 193"/>
                <a:gd name="T134" fmla="*/ 197 w 197"/>
                <a:gd name="T135" fmla="*/ 193 h 19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97" h="193">
                  <a:moveTo>
                    <a:pt x="97" y="0"/>
                  </a:moveTo>
                  <a:lnTo>
                    <a:pt x="122" y="73"/>
                  </a:lnTo>
                  <a:lnTo>
                    <a:pt x="197" y="73"/>
                  </a:lnTo>
                  <a:lnTo>
                    <a:pt x="136" y="120"/>
                  </a:lnTo>
                  <a:lnTo>
                    <a:pt x="159" y="193"/>
                  </a:lnTo>
                  <a:lnTo>
                    <a:pt x="97" y="146"/>
                  </a:lnTo>
                  <a:lnTo>
                    <a:pt x="38" y="193"/>
                  </a:lnTo>
                  <a:lnTo>
                    <a:pt x="61" y="120"/>
                  </a:lnTo>
                  <a:lnTo>
                    <a:pt x="0" y="73"/>
                  </a:lnTo>
                  <a:lnTo>
                    <a:pt x="74" y="73"/>
                  </a:lnTo>
                  <a:lnTo>
                    <a:pt x="97" y="0"/>
                  </a:lnTo>
                  <a:close/>
                  <a:moveTo>
                    <a:pt x="97" y="12"/>
                  </a:moveTo>
                  <a:lnTo>
                    <a:pt x="119" y="77"/>
                  </a:lnTo>
                  <a:lnTo>
                    <a:pt x="186" y="77"/>
                  </a:lnTo>
                  <a:lnTo>
                    <a:pt x="132" y="118"/>
                  </a:lnTo>
                  <a:lnTo>
                    <a:pt x="153" y="183"/>
                  </a:lnTo>
                  <a:lnTo>
                    <a:pt x="97" y="143"/>
                  </a:lnTo>
                  <a:lnTo>
                    <a:pt x="44" y="183"/>
                  </a:lnTo>
                  <a:lnTo>
                    <a:pt x="65" y="118"/>
                  </a:lnTo>
                  <a:lnTo>
                    <a:pt x="9" y="77"/>
                  </a:lnTo>
                  <a:lnTo>
                    <a:pt x="78" y="77"/>
                  </a:lnTo>
                  <a:lnTo>
                    <a:pt x="97" y="12"/>
                  </a:lnTo>
                  <a:close/>
                  <a:moveTo>
                    <a:pt x="97" y="21"/>
                  </a:moveTo>
                  <a:lnTo>
                    <a:pt x="117" y="79"/>
                  </a:lnTo>
                  <a:lnTo>
                    <a:pt x="178" y="79"/>
                  </a:lnTo>
                  <a:lnTo>
                    <a:pt x="128" y="116"/>
                  </a:lnTo>
                  <a:lnTo>
                    <a:pt x="147" y="175"/>
                  </a:lnTo>
                  <a:lnTo>
                    <a:pt x="97" y="139"/>
                  </a:lnTo>
                  <a:lnTo>
                    <a:pt x="49" y="175"/>
                  </a:lnTo>
                  <a:lnTo>
                    <a:pt x="69" y="116"/>
                  </a:lnTo>
                  <a:lnTo>
                    <a:pt x="19" y="79"/>
                  </a:lnTo>
                  <a:lnTo>
                    <a:pt x="80" y="79"/>
                  </a:lnTo>
                  <a:lnTo>
                    <a:pt x="97" y="21"/>
                  </a:lnTo>
                  <a:close/>
                  <a:moveTo>
                    <a:pt x="136" y="52"/>
                  </a:moveTo>
                  <a:lnTo>
                    <a:pt x="120" y="98"/>
                  </a:lnTo>
                  <a:lnTo>
                    <a:pt x="159" y="123"/>
                  </a:lnTo>
                  <a:lnTo>
                    <a:pt x="113" y="125"/>
                  </a:lnTo>
                  <a:lnTo>
                    <a:pt x="97" y="170"/>
                  </a:lnTo>
                  <a:lnTo>
                    <a:pt x="84" y="127"/>
                  </a:lnTo>
                  <a:lnTo>
                    <a:pt x="38" y="127"/>
                  </a:lnTo>
                  <a:lnTo>
                    <a:pt x="74" y="98"/>
                  </a:lnTo>
                  <a:lnTo>
                    <a:pt x="61" y="56"/>
                  </a:lnTo>
                  <a:lnTo>
                    <a:pt x="97" y="81"/>
                  </a:lnTo>
                  <a:lnTo>
                    <a:pt x="136" y="52"/>
                  </a:lnTo>
                  <a:close/>
                </a:path>
              </a:pathLst>
            </a:custGeom>
            <a:solidFill>
              <a:srgbClr val="B8DF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A37FD267-EC20-45CE-99C5-1CF625667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" y="67"/>
              <a:ext cx="197" cy="193"/>
            </a:xfrm>
            <a:custGeom>
              <a:avLst/>
              <a:gdLst>
                <a:gd name="T0" fmla="*/ 97 w 197"/>
                <a:gd name="T1" fmla="*/ 0 h 193"/>
                <a:gd name="T2" fmla="*/ 122 w 197"/>
                <a:gd name="T3" fmla="*/ 73 h 193"/>
                <a:gd name="T4" fmla="*/ 197 w 197"/>
                <a:gd name="T5" fmla="*/ 73 h 193"/>
                <a:gd name="T6" fmla="*/ 136 w 197"/>
                <a:gd name="T7" fmla="*/ 120 h 193"/>
                <a:gd name="T8" fmla="*/ 159 w 197"/>
                <a:gd name="T9" fmla="*/ 193 h 193"/>
                <a:gd name="T10" fmla="*/ 97 w 197"/>
                <a:gd name="T11" fmla="*/ 146 h 193"/>
                <a:gd name="T12" fmla="*/ 38 w 197"/>
                <a:gd name="T13" fmla="*/ 193 h 193"/>
                <a:gd name="T14" fmla="*/ 61 w 197"/>
                <a:gd name="T15" fmla="*/ 120 h 193"/>
                <a:gd name="T16" fmla="*/ 0 w 197"/>
                <a:gd name="T17" fmla="*/ 73 h 193"/>
                <a:gd name="T18" fmla="*/ 74 w 197"/>
                <a:gd name="T19" fmla="*/ 73 h 193"/>
                <a:gd name="T20" fmla="*/ 97 w 197"/>
                <a:gd name="T21" fmla="*/ 0 h 1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7"/>
                <a:gd name="T34" fmla="*/ 0 h 193"/>
                <a:gd name="T35" fmla="*/ 197 w 197"/>
                <a:gd name="T36" fmla="*/ 193 h 19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7" h="193">
                  <a:moveTo>
                    <a:pt x="97" y="0"/>
                  </a:moveTo>
                  <a:lnTo>
                    <a:pt x="122" y="73"/>
                  </a:lnTo>
                  <a:lnTo>
                    <a:pt x="197" y="73"/>
                  </a:lnTo>
                  <a:lnTo>
                    <a:pt x="136" y="120"/>
                  </a:lnTo>
                  <a:lnTo>
                    <a:pt x="159" y="193"/>
                  </a:lnTo>
                  <a:lnTo>
                    <a:pt x="97" y="146"/>
                  </a:lnTo>
                  <a:lnTo>
                    <a:pt x="38" y="193"/>
                  </a:lnTo>
                  <a:lnTo>
                    <a:pt x="61" y="120"/>
                  </a:lnTo>
                  <a:lnTo>
                    <a:pt x="0" y="73"/>
                  </a:lnTo>
                  <a:lnTo>
                    <a:pt x="74" y="73"/>
                  </a:lnTo>
                  <a:lnTo>
                    <a:pt x="97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D37B7315-695A-4C28-BDB2-138F97C50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" y="79"/>
              <a:ext cx="177" cy="171"/>
            </a:xfrm>
            <a:custGeom>
              <a:avLst/>
              <a:gdLst>
                <a:gd name="T0" fmla="*/ 88 w 177"/>
                <a:gd name="T1" fmla="*/ 0 h 171"/>
                <a:gd name="T2" fmla="*/ 110 w 177"/>
                <a:gd name="T3" fmla="*/ 65 h 171"/>
                <a:gd name="T4" fmla="*/ 177 w 177"/>
                <a:gd name="T5" fmla="*/ 65 h 171"/>
                <a:gd name="T6" fmla="*/ 123 w 177"/>
                <a:gd name="T7" fmla="*/ 106 h 171"/>
                <a:gd name="T8" fmla="*/ 144 w 177"/>
                <a:gd name="T9" fmla="*/ 171 h 171"/>
                <a:gd name="T10" fmla="*/ 88 w 177"/>
                <a:gd name="T11" fmla="*/ 131 h 171"/>
                <a:gd name="T12" fmla="*/ 35 w 177"/>
                <a:gd name="T13" fmla="*/ 171 h 171"/>
                <a:gd name="T14" fmla="*/ 56 w 177"/>
                <a:gd name="T15" fmla="*/ 106 h 171"/>
                <a:gd name="T16" fmla="*/ 0 w 177"/>
                <a:gd name="T17" fmla="*/ 65 h 171"/>
                <a:gd name="T18" fmla="*/ 69 w 177"/>
                <a:gd name="T19" fmla="*/ 65 h 171"/>
                <a:gd name="T20" fmla="*/ 88 w 177"/>
                <a:gd name="T21" fmla="*/ 0 h 1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7"/>
                <a:gd name="T34" fmla="*/ 0 h 171"/>
                <a:gd name="T35" fmla="*/ 177 w 177"/>
                <a:gd name="T36" fmla="*/ 171 h 1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7" h="171">
                  <a:moveTo>
                    <a:pt x="88" y="0"/>
                  </a:moveTo>
                  <a:lnTo>
                    <a:pt x="110" y="65"/>
                  </a:lnTo>
                  <a:lnTo>
                    <a:pt x="177" y="65"/>
                  </a:lnTo>
                  <a:lnTo>
                    <a:pt x="123" y="106"/>
                  </a:lnTo>
                  <a:lnTo>
                    <a:pt x="144" y="171"/>
                  </a:lnTo>
                  <a:lnTo>
                    <a:pt x="88" y="131"/>
                  </a:lnTo>
                  <a:lnTo>
                    <a:pt x="35" y="171"/>
                  </a:lnTo>
                  <a:lnTo>
                    <a:pt x="56" y="106"/>
                  </a:lnTo>
                  <a:lnTo>
                    <a:pt x="0" y="65"/>
                  </a:lnTo>
                  <a:lnTo>
                    <a:pt x="69" y="65"/>
                  </a:lnTo>
                  <a:lnTo>
                    <a:pt x="88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98EB4A3D-78DE-4B90-9EAC-1BE33C117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" y="88"/>
              <a:ext cx="159" cy="154"/>
            </a:xfrm>
            <a:custGeom>
              <a:avLst/>
              <a:gdLst>
                <a:gd name="T0" fmla="*/ 78 w 159"/>
                <a:gd name="T1" fmla="*/ 0 h 154"/>
                <a:gd name="T2" fmla="*/ 98 w 159"/>
                <a:gd name="T3" fmla="*/ 58 h 154"/>
                <a:gd name="T4" fmla="*/ 159 w 159"/>
                <a:gd name="T5" fmla="*/ 58 h 154"/>
                <a:gd name="T6" fmla="*/ 109 w 159"/>
                <a:gd name="T7" fmla="*/ 95 h 154"/>
                <a:gd name="T8" fmla="*/ 128 w 159"/>
                <a:gd name="T9" fmla="*/ 154 h 154"/>
                <a:gd name="T10" fmla="*/ 78 w 159"/>
                <a:gd name="T11" fmla="*/ 118 h 154"/>
                <a:gd name="T12" fmla="*/ 30 w 159"/>
                <a:gd name="T13" fmla="*/ 154 h 154"/>
                <a:gd name="T14" fmla="*/ 50 w 159"/>
                <a:gd name="T15" fmla="*/ 95 h 154"/>
                <a:gd name="T16" fmla="*/ 0 w 159"/>
                <a:gd name="T17" fmla="*/ 58 h 154"/>
                <a:gd name="T18" fmla="*/ 61 w 159"/>
                <a:gd name="T19" fmla="*/ 58 h 154"/>
                <a:gd name="T20" fmla="*/ 78 w 159"/>
                <a:gd name="T21" fmla="*/ 0 h 1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9"/>
                <a:gd name="T34" fmla="*/ 0 h 154"/>
                <a:gd name="T35" fmla="*/ 159 w 159"/>
                <a:gd name="T36" fmla="*/ 154 h 15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9" h="154">
                  <a:moveTo>
                    <a:pt x="78" y="0"/>
                  </a:moveTo>
                  <a:lnTo>
                    <a:pt x="98" y="58"/>
                  </a:lnTo>
                  <a:lnTo>
                    <a:pt x="159" y="58"/>
                  </a:lnTo>
                  <a:lnTo>
                    <a:pt x="109" y="95"/>
                  </a:lnTo>
                  <a:lnTo>
                    <a:pt x="128" y="154"/>
                  </a:lnTo>
                  <a:lnTo>
                    <a:pt x="78" y="118"/>
                  </a:lnTo>
                  <a:lnTo>
                    <a:pt x="30" y="154"/>
                  </a:lnTo>
                  <a:lnTo>
                    <a:pt x="50" y="95"/>
                  </a:lnTo>
                  <a:lnTo>
                    <a:pt x="0" y="58"/>
                  </a:lnTo>
                  <a:lnTo>
                    <a:pt x="61" y="58"/>
                  </a:lnTo>
                  <a:lnTo>
                    <a:pt x="78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Freeform 24">
              <a:extLst>
                <a:ext uri="{FF2B5EF4-FFF2-40B4-BE49-F238E27FC236}">
                  <a16:creationId xmlns:a16="http://schemas.microsoft.com/office/drawing/2014/main" id="{0BEFACAD-C2C7-43E2-B2F5-F68BCE11F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" y="119"/>
              <a:ext cx="121" cy="118"/>
            </a:xfrm>
            <a:custGeom>
              <a:avLst/>
              <a:gdLst>
                <a:gd name="T0" fmla="*/ 98 w 121"/>
                <a:gd name="T1" fmla="*/ 0 h 118"/>
                <a:gd name="T2" fmla="*/ 82 w 121"/>
                <a:gd name="T3" fmla="*/ 46 h 118"/>
                <a:gd name="T4" fmla="*/ 121 w 121"/>
                <a:gd name="T5" fmla="*/ 71 h 118"/>
                <a:gd name="T6" fmla="*/ 75 w 121"/>
                <a:gd name="T7" fmla="*/ 73 h 118"/>
                <a:gd name="T8" fmla="*/ 59 w 121"/>
                <a:gd name="T9" fmla="*/ 118 h 118"/>
                <a:gd name="T10" fmla="*/ 46 w 121"/>
                <a:gd name="T11" fmla="*/ 75 h 118"/>
                <a:gd name="T12" fmla="*/ 0 w 121"/>
                <a:gd name="T13" fmla="*/ 75 h 118"/>
                <a:gd name="T14" fmla="*/ 36 w 121"/>
                <a:gd name="T15" fmla="*/ 46 h 118"/>
                <a:gd name="T16" fmla="*/ 23 w 121"/>
                <a:gd name="T17" fmla="*/ 4 h 118"/>
                <a:gd name="T18" fmla="*/ 59 w 121"/>
                <a:gd name="T19" fmla="*/ 29 h 118"/>
                <a:gd name="T20" fmla="*/ 98 w 121"/>
                <a:gd name="T21" fmla="*/ 0 h 1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1"/>
                <a:gd name="T34" fmla="*/ 0 h 118"/>
                <a:gd name="T35" fmla="*/ 121 w 121"/>
                <a:gd name="T36" fmla="*/ 118 h 11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1" h="118">
                  <a:moveTo>
                    <a:pt x="98" y="0"/>
                  </a:moveTo>
                  <a:lnTo>
                    <a:pt x="82" y="46"/>
                  </a:lnTo>
                  <a:lnTo>
                    <a:pt x="121" y="71"/>
                  </a:lnTo>
                  <a:lnTo>
                    <a:pt x="75" y="73"/>
                  </a:lnTo>
                  <a:lnTo>
                    <a:pt x="59" y="118"/>
                  </a:lnTo>
                  <a:lnTo>
                    <a:pt x="46" y="75"/>
                  </a:lnTo>
                  <a:lnTo>
                    <a:pt x="0" y="75"/>
                  </a:lnTo>
                  <a:lnTo>
                    <a:pt x="36" y="46"/>
                  </a:lnTo>
                  <a:lnTo>
                    <a:pt x="23" y="4"/>
                  </a:lnTo>
                  <a:lnTo>
                    <a:pt x="59" y="29"/>
                  </a:lnTo>
                  <a:lnTo>
                    <a:pt x="98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Freeform 25">
              <a:extLst>
                <a:ext uri="{FF2B5EF4-FFF2-40B4-BE49-F238E27FC236}">
                  <a16:creationId xmlns:a16="http://schemas.microsoft.com/office/drawing/2014/main" id="{40F13784-20A7-46A4-822D-848634864C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22" y="58"/>
              <a:ext cx="251" cy="246"/>
            </a:xfrm>
            <a:custGeom>
              <a:avLst/>
              <a:gdLst>
                <a:gd name="T0" fmla="*/ 125 w 251"/>
                <a:gd name="T1" fmla="*/ 0 h 246"/>
                <a:gd name="T2" fmla="*/ 155 w 251"/>
                <a:gd name="T3" fmla="*/ 94 h 246"/>
                <a:gd name="T4" fmla="*/ 251 w 251"/>
                <a:gd name="T5" fmla="*/ 94 h 246"/>
                <a:gd name="T6" fmla="*/ 173 w 251"/>
                <a:gd name="T7" fmla="*/ 152 h 246"/>
                <a:gd name="T8" fmla="*/ 203 w 251"/>
                <a:gd name="T9" fmla="*/ 246 h 246"/>
                <a:gd name="T10" fmla="*/ 125 w 251"/>
                <a:gd name="T11" fmla="*/ 188 h 246"/>
                <a:gd name="T12" fmla="*/ 48 w 251"/>
                <a:gd name="T13" fmla="*/ 246 h 246"/>
                <a:gd name="T14" fmla="*/ 77 w 251"/>
                <a:gd name="T15" fmla="*/ 152 h 246"/>
                <a:gd name="T16" fmla="*/ 0 w 251"/>
                <a:gd name="T17" fmla="*/ 94 h 246"/>
                <a:gd name="T18" fmla="*/ 96 w 251"/>
                <a:gd name="T19" fmla="*/ 94 h 246"/>
                <a:gd name="T20" fmla="*/ 125 w 251"/>
                <a:gd name="T21" fmla="*/ 0 h 246"/>
                <a:gd name="T22" fmla="*/ 125 w 251"/>
                <a:gd name="T23" fmla="*/ 15 h 246"/>
                <a:gd name="T24" fmla="*/ 152 w 251"/>
                <a:gd name="T25" fmla="*/ 98 h 246"/>
                <a:gd name="T26" fmla="*/ 238 w 251"/>
                <a:gd name="T27" fmla="*/ 98 h 246"/>
                <a:gd name="T28" fmla="*/ 169 w 251"/>
                <a:gd name="T29" fmla="*/ 150 h 246"/>
                <a:gd name="T30" fmla="*/ 196 w 251"/>
                <a:gd name="T31" fmla="*/ 232 h 246"/>
                <a:gd name="T32" fmla="*/ 125 w 251"/>
                <a:gd name="T33" fmla="*/ 180 h 246"/>
                <a:gd name="T34" fmla="*/ 56 w 251"/>
                <a:gd name="T35" fmla="*/ 232 h 246"/>
                <a:gd name="T36" fmla="*/ 83 w 251"/>
                <a:gd name="T37" fmla="*/ 150 h 246"/>
                <a:gd name="T38" fmla="*/ 13 w 251"/>
                <a:gd name="T39" fmla="*/ 98 h 246"/>
                <a:gd name="T40" fmla="*/ 100 w 251"/>
                <a:gd name="T41" fmla="*/ 98 h 246"/>
                <a:gd name="T42" fmla="*/ 125 w 251"/>
                <a:gd name="T43" fmla="*/ 15 h 246"/>
                <a:gd name="T44" fmla="*/ 125 w 251"/>
                <a:gd name="T45" fmla="*/ 27 h 246"/>
                <a:gd name="T46" fmla="*/ 150 w 251"/>
                <a:gd name="T47" fmla="*/ 102 h 246"/>
                <a:gd name="T48" fmla="*/ 227 w 251"/>
                <a:gd name="T49" fmla="*/ 102 h 246"/>
                <a:gd name="T50" fmla="*/ 163 w 251"/>
                <a:gd name="T51" fmla="*/ 148 h 246"/>
                <a:gd name="T52" fmla="*/ 188 w 251"/>
                <a:gd name="T53" fmla="*/ 223 h 246"/>
                <a:gd name="T54" fmla="*/ 125 w 251"/>
                <a:gd name="T55" fmla="*/ 177 h 246"/>
                <a:gd name="T56" fmla="*/ 63 w 251"/>
                <a:gd name="T57" fmla="*/ 223 h 246"/>
                <a:gd name="T58" fmla="*/ 86 w 251"/>
                <a:gd name="T59" fmla="*/ 148 h 246"/>
                <a:gd name="T60" fmla="*/ 25 w 251"/>
                <a:gd name="T61" fmla="*/ 102 h 246"/>
                <a:gd name="T62" fmla="*/ 102 w 251"/>
                <a:gd name="T63" fmla="*/ 102 h 246"/>
                <a:gd name="T64" fmla="*/ 125 w 251"/>
                <a:gd name="T65" fmla="*/ 27 h 246"/>
                <a:gd name="T66" fmla="*/ 173 w 251"/>
                <a:gd name="T67" fmla="*/ 69 h 246"/>
                <a:gd name="T68" fmla="*/ 154 w 251"/>
                <a:gd name="T69" fmla="*/ 125 h 246"/>
                <a:gd name="T70" fmla="*/ 202 w 251"/>
                <a:gd name="T71" fmla="*/ 159 h 246"/>
                <a:gd name="T72" fmla="*/ 144 w 251"/>
                <a:gd name="T73" fmla="*/ 159 h 246"/>
                <a:gd name="T74" fmla="*/ 125 w 251"/>
                <a:gd name="T75" fmla="*/ 217 h 246"/>
                <a:gd name="T76" fmla="*/ 107 w 251"/>
                <a:gd name="T77" fmla="*/ 161 h 246"/>
                <a:gd name="T78" fmla="*/ 48 w 251"/>
                <a:gd name="T79" fmla="*/ 163 h 246"/>
                <a:gd name="T80" fmla="*/ 96 w 251"/>
                <a:gd name="T81" fmla="*/ 127 h 246"/>
                <a:gd name="T82" fmla="*/ 77 w 251"/>
                <a:gd name="T83" fmla="*/ 71 h 246"/>
                <a:gd name="T84" fmla="*/ 125 w 251"/>
                <a:gd name="T85" fmla="*/ 104 h 246"/>
                <a:gd name="T86" fmla="*/ 173 w 251"/>
                <a:gd name="T87" fmla="*/ 69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51"/>
                <a:gd name="T133" fmla="*/ 0 h 246"/>
                <a:gd name="T134" fmla="*/ 251 w 251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51" h="246">
                  <a:moveTo>
                    <a:pt x="125" y="0"/>
                  </a:moveTo>
                  <a:lnTo>
                    <a:pt x="155" y="94"/>
                  </a:lnTo>
                  <a:lnTo>
                    <a:pt x="251" y="94"/>
                  </a:lnTo>
                  <a:lnTo>
                    <a:pt x="173" y="152"/>
                  </a:lnTo>
                  <a:lnTo>
                    <a:pt x="203" y="246"/>
                  </a:lnTo>
                  <a:lnTo>
                    <a:pt x="125" y="188"/>
                  </a:lnTo>
                  <a:lnTo>
                    <a:pt x="48" y="246"/>
                  </a:lnTo>
                  <a:lnTo>
                    <a:pt x="77" y="152"/>
                  </a:lnTo>
                  <a:lnTo>
                    <a:pt x="0" y="94"/>
                  </a:lnTo>
                  <a:lnTo>
                    <a:pt x="96" y="94"/>
                  </a:lnTo>
                  <a:lnTo>
                    <a:pt x="125" y="0"/>
                  </a:lnTo>
                  <a:close/>
                  <a:moveTo>
                    <a:pt x="125" y="15"/>
                  </a:moveTo>
                  <a:lnTo>
                    <a:pt x="152" y="98"/>
                  </a:lnTo>
                  <a:lnTo>
                    <a:pt x="238" y="98"/>
                  </a:lnTo>
                  <a:lnTo>
                    <a:pt x="169" y="150"/>
                  </a:lnTo>
                  <a:lnTo>
                    <a:pt x="196" y="232"/>
                  </a:lnTo>
                  <a:lnTo>
                    <a:pt x="125" y="180"/>
                  </a:lnTo>
                  <a:lnTo>
                    <a:pt x="56" y="232"/>
                  </a:lnTo>
                  <a:lnTo>
                    <a:pt x="83" y="150"/>
                  </a:lnTo>
                  <a:lnTo>
                    <a:pt x="13" y="98"/>
                  </a:lnTo>
                  <a:lnTo>
                    <a:pt x="100" y="98"/>
                  </a:lnTo>
                  <a:lnTo>
                    <a:pt x="125" y="15"/>
                  </a:lnTo>
                  <a:close/>
                  <a:moveTo>
                    <a:pt x="125" y="27"/>
                  </a:moveTo>
                  <a:lnTo>
                    <a:pt x="150" y="102"/>
                  </a:lnTo>
                  <a:lnTo>
                    <a:pt x="227" y="102"/>
                  </a:lnTo>
                  <a:lnTo>
                    <a:pt x="163" y="148"/>
                  </a:lnTo>
                  <a:lnTo>
                    <a:pt x="188" y="223"/>
                  </a:lnTo>
                  <a:lnTo>
                    <a:pt x="125" y="177"/>
                  </a:lnTo>
                  <a:lnTo>
                    <a:pt x="63" y="223"/>
                  </a:lnTo>
                  <a:lnTo>
                    <a:pt x="86" y="148"/>
                  </a:lnTo>
                  <a:lnTo>
                    <a:pt x="25" y="102"/>
                  </a:lnTo>
                  <a:lnTo>
                    <a:pt x="102" y="102"/>
                  </a:lnTo>
                  <a:lnTo>
                    <a:pt x="125" y="27"/>
                  </a:lnTo>
                  <a:close/>
                  <a:moveTo>
                    <a:pt x="173" y="69"/>
                  </a:moveTo>
                  <a:lnTo>
                    <a:pt x="154" y="125"/>
                  </a:lnTo>
                  <a:lnTo>
                    <a:pt x="202" y="159"/>
                  </a:lnTo>
                  <a:lnTo>
                    <a:pt x="144" y="159"/>
                  </a:lnTo>
                  <a:lnTo>
                    <a:pt x="125" y="217"/>
                  </a:lnTo>
                  <a:lnTo>
                    <a:pt x="107" y="161"/>
                  </a:lnTo>
                  <a:lnTo>
                    <a:pt x="48" y="163"/>
                  </a:lnTo>
                  <a:lnTo>
                    <a:pt x="96" y="127"/>
                  </a:lnTo>
                  <a:lnTo>
                    <a:pt x="77" y="71"/>
                  </a:lnTo>
                  <a:lnTo>
                    <a:pt x="125" y="104"/>
                  </a:lnTo>
                  <a:lnTo>
                    <a:pt x="173" y="69"/>
                  </a:lnTo>
                  <a:close/>
                </a:path>
              </a:pathLst>
            </a:custGeom>
            <a:solidFill>
              <a:srgbClr val="B8DF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" name="Freeform 26">
              <a:extLst>
                <a:ext uri="{FF2B5EF4-FFF2-40B4-BE49-F238E27FC236}">
                  <a16:creationId xmlns:a16="http://schemas.microsoft.com/office/drawing/2014/main" id="{EF387F0A-8411-4632-8F4E-064F6E7F3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" y="58"/>
              <a:ext cx="251" cy="246"/>
            </a:xfrm>
            <a:custGeom>
              <a:avLst/>
              <a:gdLst>
                <a:gd name="T0" fmla="*/ 125 w 251"/>
                <a:gd name="T1" fmla="*/ 0 h 246"/>
                <a:gd name="T2" fmla="*/ 155 w 251"/>
                <a:gd name="T3" fmla="*/ 94 h 246"/>
                <a:gd name="T4" fmla="*/ 251 w 251"/>
                <a:gd name="T5" fmla="*/ 94 h 246"/>
                <a:gd name="T6" fmla="*/ 173 w 251"/>
                <a:gd name="T7" fmla="*/ 152 h 246"/>
                <a:gd name="T8" fmla="*/ 203 w 251"/>
                <a:gd name="T9" fmla="*/ 246 h 246"/>
                <a:gd name="T10" fmla="*/ 125 w 251"/>
                <a:gd name="T11" fmla="*/ 188 h 246"/>
                <a:gd name="T12" fmla="*/ 48 w 251"/>
                <a:gd name="T13" fmla="*/ 246 h 246"/>
                <a:gd name="T14" fmla="*/ 77 w 251"/>
                <a:gd name="T15" fmla="*/ 152 h 246"/>
                <a:gd name="T16" fmla="*/ 0 w 251"/>
                <a:gd name="T17" fmla="*/ 94 h 246"/>
                <a:gd name="T18" fmla="*/ 96 w 251"/>
                <a:gd name="T19" fmla="*/ 94 h 246"/>
                <a:gd name="T20" fmla="*/ 125 w 251"/>
                <a:gd name="T21" fmla="*/ 0 h 2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1"/>
                <a:gd name="T34" fmla="*/ 0 h 246"/>
                <a:gd name="T35" fmla="*/ 251 w 251"/>
                <a:gd name="T36" fmla="*/ 246 h 24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1" h="246">
                  <a:moveTo>
                    <a:pt x="125" y="0"/>
                  </a:moveTo>
                  <a:lnTo>
                    <a:pt x="155" y="94"/>
                  </a:lnTo>
                  <a:lnTo>
                    <a:pt x="251" y="94"/>
                  </a:lnTo>
                  <a:lnTo>
                    <a:pt x="173" y="152"/>
                  </a:lnTo>
                  <a:lnTo>
                    <a:pt x="203" y="246"/>
                  </a:lnTo>
                  <a:lnTo>
                    <a:pt x="125" y="188"/>
                  </a:lnTo>
                  <a:lnTo>
                    <a:pt x="48" y="246"/>
                  </a:lnTo>
                  <a:lnTo>
                    <a:pt x="77" y="152"/>
                  </a:lnTo>
                  <a:lnTo>
                    <a:pt x="0" y="94"/>
                  </a:lnTo>
                  <a:lnTo>
                    <a:pt x="96" y="94"/>
                  </a:lnTo>
                  <a:lnTo>
                    <a:pt x="125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Freeform 27">
              <a:extLst>
                <a:ext uri="{FF2B5EF4-FFF2-40B4-BE49-F238E27FC236}">
                  <a16:creationId xmlns:a16="http://schemas.microsoft.com/office/drawing/2014/main" id="{397EC338-ABD9-4914-A640-0FB930D7A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" y="73"/>
              <a:ext cx="225" cy="217"/>
            </a:xfrm>
            <a:custGeom>
              <a:avLst/>
              <a:gdLst>
                <a:gd name="T0" fmla="*/ 112 w 225"/>
                <a:gd name="T1" fmla="*/ 0 h 217"/>
                <a:gd name="T2" fmla="*/ 139 w 225"/>
                <a:gd name="T3" fmla="*/ 83 h 217"/>
                <a:gd name="T4" fmla="*/ 225 w 225"/>
                <a:gd name="T5" fmla="*/ 83 h 217"/>
                <a:gd name="T6" fmla="*/ 156 w 225"/>
                <a:gd name="T7" fmla="*/ 135 h 217"/>
                <a:gd name="T8" fmla="*/ 183 w 225"/>
                <a:gd name="T9" fmla="*/ 217 h 217"/>
                <a:gd name="T10" fmla="*/ 112 w 225"/>
                <a:gd name="T11" fmla="*/ 165 h 217"/>
                <a:gd name="T12" fmla="*/ 43 w 225"/>
                <a:gd name="T13" fmla="*/ 217 h 217"/>
                <a:gd name="T14" fmla="*/ 70 w 225"/>
                <a:gd name="T15" fmla="*/ 135 h 217"/>
                <a:gd name="T16" fmla="*/ 0 w 225"/>
                <a:gd name="T17" fmla="*/ 83 h 217"/>
                <a:gd name="T18" fmla="*/ 87 w 225"/>
                <a:gd name="T19" fmla="*/ 83 h 217"/>
                <a:gd name="T20" fmla="*/ 112 w 225"/>
                <a:gd name="T21" fmla="*/ 0 h 2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5"/>
                <a:gd name="T34" fmla="*/ 0 h 217"/>
                <a:gd name="T35" fmla="*/ 225 w 225"/>
                <a:gd name="T36" fmla="*/ 217 h 2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5" h="217">
                  <a:moveTo>
                    <a:pt x="112" y="0"/>
                  </a:moveTo>
                  <a:lnTo>
                    <a:pt x="139" y="83"/>
                  </a:lnTo>
                  <a:lnTo>
                    <a:pt x="225" y="83"/>
                  </a:lnTo>
                  <a:lnTo>
                    <a:pt x="156" y="135"/>
                  </a:lnTo>
                  <a:lnTo>
                    <a:pt x="183" y="217"/>
                  </a:lnTo>
                  <a:lnTo>
                    <a:pt x="112" y="165"/>
                  </a:lnTo>
                  <a:lnTo>
                    <a:pt x="43" y="217"/>
                  </a:lnTo>
                  <a:lnTo>
                    <a:pt x="70" y="135"/>
                  </a:lnTo>
                  <a:lnTo>
                    <a:pt x="0" y="83"/>
                  </a:lnTo>
                  <a:lnTo>
                    <a:pt x="87" y="83"/>
                  </a:lnTo>
                  <a:lnTo>
                    <a:pt x="112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Freeform 28">
              <a:extLst>
                <a:ext uri="{FF2B5EF4-FFF2-40B4-BE49-F238E27FC236}">
                  <a16:creationId xmlns:a16="http://schemas.microsoft.com/office/drawing/2014/main" id="{0390C9E5-E92B-4404-B715-E32E525B7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7" y="85"/>
              <a:ext cx="202" cy="196"/>
            </a:xfrm>
            <a:custGeom>
              <a:avLst/>
              <a:gdLst>
                <a:gd name="T0" fmla="*/ 100 w 202"/>
                <a:gd name="T1" fmla="*/ 0 h 196"/>
                <a:gd name="T2" fmla="*/ 125 w 202"/>
                <a:gd name="T3" fmla="*/ 75 h 196"/>
                <a:gd name="T4" fmla="*/ 202 w 202"/>
                <a:gd name="T5" fmla="*/ 75 h 196"/>
                <a:gd name="T6" fmla="*/ 138 w 202"/>
                <a:gd name="T7" fmla="*/ 121 h 196"/>
                <a:gd name="T8" fmla="*/ 163 w 202"/>
                <a:gd name="T9" fmla="*/ 196 h 196"/>
                <a:gd name="T10" fmla="*/ 100 w 202"/>
                <a:gd name="T11" fmla="*/ 150 h 196"/>
                <a:gd name="T12" fmla="*/ 38 w 202"/>
                <a:gd name="T13" fmla="*/ 196 h 196"/>
                <a:gd name="T14" fmla="*/ 61 w 202"/>
                <a:gd name="T15" fmla="*/ 121 h 196"/>
                <a:gd name="T16" fmla="*/ 0 w 202"/>
                <a:gd name="T17" fmla="*/ 75 h 196"/>
                <a:gd name="T18" fmla="*/ 77 w 202"/>
                <a:gd name="T19" fmla="*/ 75 h 196"/>
                <a:gd name="T20" fmla="*/ 100 w 202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2"/>
                <a:gd name="T34" fmla="*/ 0 h 196"/>
                <a:gd name="T35" fmla="*/ 202 w 202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2" h="196">
                  <a:moveTo>
                    <a:pt x="100" y="0"/>
                  </a:moveTo>
                  <a:lnTo>
                    <a:pt x="125" y="75"/>
                  </a:lnTo>
                  <a:lnTo>
                    <a:pt x="202" y="75"/>
                  </a:lnTo>
                  <a:lnTo>
                    <a:pt x="138" y="121"/>
                  </a:lnTo>
                  <a:lnTo>
                    <a:pt x="163" y="196"/>
                  </a:lnTo>
                  <a:lnTo>
                    <a:pt x="100" y="150"/>
                  </a:lnTo>
                  <a:lnTo>
                    <a:pt x="38" y="196"/>
                  </a:lnTo>
                  <a:lnTo>
                    <a:pt x="61" y="121"/>
                  </a:lnTo>
                  <a:lnTo>
                    <a:pt x="0" y="75"/>
                  </a:lnTo>
                  <a:lnTo>
                    <a:pt x="77" y="75"/>
                  </a:lnTo>
                  <a:lnTo>
                    <a:pt x="100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Freeform 29">
              <a:extLst>
                <a:ext uri="{FF2B5EF4-FFF2-40B4-BE49-F238E27FC236}">
                  <a16:creationId xmlns:a16="http://schemas.microsoft.com/office/drawing/2014/main" id="{CCD05E32-9C45-494A-ADB4-E074FA531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" y="127"/>
              <a:ext cx="154" cy="148"/>
            </a:xfrm>
            <a:custGeom>
              <a:avLst/>
              <a:gdLst>
                <a:gd name="T0" fmla="*/ 125 w 154"/>
                <a:gd name="T1" fmla="*/ 0 h 148"/>
                <a:gd name="T2" fmla="*/ 106 w 154"/>
                <a:gd name="T3" fmla="*/ 56 h 148"/>
                <a:gd name="T4" fmla="*/ 154 w 154"/>
                <a:gd name="T5" fmla="*/ 90 h 148"/>
                <a:gd name="T6" fmla="*/ 96 w 154"/>
                <a:gd name="T7" fmla="*/ 90 h 148"/>
                <a:gd name="T8" fmla="*/ 77 w 154"/>
                <a:gd name="T9" fmla="*/ 148 h 148"/>
                <a:gd name="T10" fmla="*/ 59 w 154"/>
                <a:gd name="T11" fmla="*/ 92 h 148"/>
                <a:gd name="T12" fmla="*/ 0 w 154"/>
                <a:gd name="T13" fmla="*/ 94 h 148"/>
                <a:gd name="T14" fmla="*/ 48 w 154"/>
                <a:gd name="T15" fmla="*/ 58 h 148"/>
                <a:gd name="T16" fmla="*/ 29 w 154"/>
                <a:gd name="T17" fmla="*/ 2 h 148"/>
                <a:gd name="T18" fmla="*/ 77 w 154"/>
                <a:gd name="T19" fmla="*/ 35 h 148"/>
                <a:gd name="T20" fmla="*/ 125 w 154"/>
                <a:gd name="T21" fmla="*/ 0 h 14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4"/>
                <a:gd name="T34" fmla="*/ 0 h 148"/>
                <a:gd name="T35" fmla="*/ 154 w 154"/>
                <a:gd name="T36" fmla="*/ 148 h 14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4" h="148">
                  <a:moveTo>
                    <a:pt x="125" y="0"/>
                  </a:moveTo>
                  <a:lnTo>
                    <a:pt x="106" y="56"/>
                  </a:lnTo>
                  <a:lnTo>
                    <a:pt x="154" y="90"/>
                  </a:lnTo>
                  <a:lnTo>
                    <a:pt x="96" y="90"/>
                  </a:lnTo>
                  <a:lnTo>
                    <a:pt x="77" y="148"/>
                  </a:lnTo>
                  <a:lnTo>
                    <a:pt x="59" y="92"/>
                  </a:lnTo>
                  <a:lnTo>
                    <a:pt x="0" y="94"/>
                  </a:lnTo>
                  <a:lnTo>
                    <a:pt x="48" y="58"/>
                  </a:lnTo>
                  <a:lnTo>
                    <a:pt x="29" y="2"/>
                  </a:lnTo>
                  <a:lnTo>
                    <a:pt x="77" y="35"/>
                  </a:lnTo>
                  <a:lnTo>
                    <a:pt x="125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FDDFBF6E-62EB-4A04-AD28-E1DFBD6D6F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86" y="167"/>
              <a:ext cx="167" cy="162"/>
            </a:xfrm>
            <a:custGeom>
              <a:avLst/>
              <a:gdLst>
                <a:gd name="T0" fmla="*/ 84 w 167"/>
                <a:gd name="T1" fmla="*/ 0 h 162"/>
                <a:gd name="T2" fmla="*/ 104 w 167"/>
                <a:gd name="T3" fmla="*/ 64 h 162"/>
                <a:gd name="T4" fmla="*/ 167 w 167"/>
                <a:gd name="T5" fmla="*/ 64 h 162"/>
                <a:gd name="T6" fmla="*/ 115 w 167"/>
                <a:gd name="T7" fmla="*/ 100 h 162"/>
                <a:gd name="T8" fmla="*/ 136 w 167"/>
                <a:gd name="T9" fmla="*/ 162 h 162"/>
                <a:gd name="T10" fmla="*/ 84 w 167"/>
                <a:gd name="T11" fmla="*/ 125 h 162"/>
                <a:gd name="T12" fmla="*/ 32 w 167"/>
                <a:gd name="T13" fmla="*/ 162 h 162"/>
                <a:gd name="T14" fmla="*/ 52 w 167"/>
                <a:gd name="T15" fmla="*/ 100 h 162"/>
                <a:gd name="T16" fmla="*/ 0 w 167"/>
                <a:gd name="T17" fmla="*/ 64 h 162"/>
                <a:gd name="T18" fmla="*/ 65 w 167"/>
                <a:gd name="T19" fmla="*/ 64 h 162"/>
                <a:gd name="T20" fmla="*/ 84 w 167"/>
                <a:gd name="T21" fmla="*/ 0 h 162"/>
                <a:gd name="T22" fmla="*/ 84 w 167"/>
                <a:gd name="T23" fmla="*/ 10 h 162"/>
                <a:gd name="T24" fmla="*/ 102 w 167"/>
                <a:gd name="T25" fmla="*/ 66 h 162"/>
                <a:gd name="T26" fmla="*/ 157 w 167"/>
                <a:gd name="T27" fmla="*/ 66 h 162"/>
                <a:gd name="T28" fmla="*/ 111 w 167"/>
                <a:gd name="T29" fmla="*/ 100 h 162"/>
                <a:gd name="T30" fmla="*/ 130 w 167"/>
                <a:gd name="T31" fmla="*/ 154 h 162"/>
                <a:gd name="T32" fmla="*/ 84 w 167"/>
                <a:gd name="T33" fmla="*/ 120 h 162"/>
                <a:gd name="T34" fmla="*/ 38 w 167"/>
                <a:gd name="T35" fmla="*/ 154 h 162"/>
                <a:gd name="T36" fmla="*/ 56 w 167"/>
                <a:gd name="T37" fmla="*/ 100 h 162"/>
                <a:gd name="T38" fmla="*/ 9 w 167"/>
                <a:gd name="T39" fmla="*/ 66 h 162"/>
                <a:gd name="T40" fmla="*/ 67 w 167"/>
                <a:gd name="T41" fmla="*/ 66 h 162"/>
                <a:gd name="T42" fmla="*/ 84 w 167"/>
                <a:gd name="T43" fmla="*/ 10 h 162"/>
                <a:gd name="T44" fmla="*/ 84 w 167"/>
                <a:gd name="T45" fmla="*/ 18 h 162"/>
                <a:gd name="T46" fmla="*/ 100 w 167"/>
                <a:gd name="T47" fmla="*/ 68 h 162"/>
                <a:gd name="T48" fmla="*/ 150 w 167"/>
                <a:gd name="T49" fmla="*/ 68 h 162"/>
                <a:gd name="T50" fmla="*/ 109 w 167"/>
                <a:gd name="T51" fmla="*/ 98 h 162"/>
                <a:gd name="T52" fmla="*/ 125 w 167"/>
                <a:gd name="T53" fmla="*/ 148 h 162"/>
                <a:gd name="T54" fmla="*/ 84 w 167"/>
                <a:gd name="T55" fmla="*/ 118 h 162"/>
                <a:gd name="T56" fmla="*/ 42 w 167"/>
                <a:gd name="T57" fmla="*/ 148 h 162"/>
                <a:gd name="T58" fmla="*/ 59 w 167"/>
                <a:gd name="T59" fmla="*/ 98 h 162"/>
                <a:gd name="T60" fmla="*/ 17 w 167"/>
                <a:gd name="T61" fmla="*/ 68 h 162"/>
                <a:gd name="T62" fmla="*/ 69 w 167"/>
                <a:gd name="T63" fmla="*/ 68 h 162"/>
                <a:gd name="T64" fmla="*/ 84 w 167"/>
                <a:gd name="T65" fmla="*/ 18 h 162"/>
                <a:gd name="T66" fmla="*/ 115 w 167"/>
                <a:gd name="T67" fmla="*/ 46 h 162"/>
                <a:gd name="T68" fmla="*/ 104 w 167"/>
                <a:gd name="T69" fmla="*/ 83 h 162"/>
                <a:gd name="T70" fmla="*/ 134 w 167"/>
                <a:gd name="T71" fmla="*/ 106 h 162"/>
                <a:gd name="T72" fmla="*/ 96 w 167"/>
                <a:gd name="T73" fmla="*/ 106 h 162"/>
                <a:gd name="T74" fmla="*/ 84 w 167"/>
                <a:gd name="T75" fmla="*/ 145 h 162"/>
                <a:gd name="T76" fmla="*/ 71 w 167"/>
                <a:gd name="T77" fmla="*/ 106 h 162"/>
                <a:gd name="T78" fmla="*/ 32 w 167"/>
                <a:gd name="T79" fmla="*/ 108 h 162"/>
                <a:gd name="T80" fmla="*/ 63 w 167"/>
                <a:gd name="T81" fmla="*/ 85 h 162"/>
                <a:gd name="T82" fmla="*/ 52 w 167"/>
                <a:gd name="T83" fmla="*/ 48 h 162"/>
                <a:gd name="T84" fmla="*/ 84 w 167"/>
                <a:gd name="T85" fmla="*/ 70 h 162"/>
                <a:gd name="T86" fmla="*/ 115 w 167"/>
                <a:gd name="T87" fmla="*/ 46 h 1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7"/>
                <a:gd name="T133" fmla="*/ 0 h 162"/>
                <a:gd name="T134" fmla="*/ 167 w 167"/>
                <a:gd name="T135" fmla="*/ 162 h 1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7" h="162">
                  <a:moveTo>
                    <a:pt x="84" y="0"/>
                  </a:moveTo>
                  <a:lnTo>
                    <a:pt x="104" y="64"/>
                  </a:lnTo>
                  <a:lnTo>
                    <a:pt x="167" y="64"/>
                  </a:lnTo>
                  <a:lnTo>
                    <a:pt x="115" y="100"/>
                  </a:lnTo>
                  <a:lnTo>
                    <a:pt x="136" y="162"/>
                  </a:lnTo>
                  <a:lnTo>
                    <a:pt x="84" y="125"/>
                  </a:lnTo>
                  <a:lnTo>
                    <a:pt x="32" y="162"/>
                  </a:lnTo>
                  <a:lnTo>
                    <a:pt x="52" y="100"/>
                  </a:lnTo>
                  <a:lnTo>
                    <a:pt x="0" y="64"/>
                  </a:lnTo>
                  <a:lnTo>
                    <a:pt x="65" y="64"/>
                  </a:lnTo>
                  <a:lnTo>
                    <a:pt x="84" y="0"/>
                  </a:lnTo>
                  <a:close/>
                  <a:moveTo>
                    <a:pt x="84" y="10"/>
                  </a:moveTo>
                  <a:lnTo>
                    <a:pt x="102" y="66"/>
                  </a:lnTo>
                  <a:lnTo>
                    <a:pt x="157" y="66"/>
                  </a:lnTo>
                  <a:lnTo>
                    <a:pt x="111" y="100"/>
                  </a:lnTo>
                  <a:lnTo>
                    <a:pt x="130" y="154"/>
                  </a:lnTo>
                  <a:lnTo>
                    <a:pt x="84" y="120"/>
                  </a:lnTo>
                  <a:lnTo>
                    <a:pt x="38" y="154"/>
                  </a:lnTo>
                  <a:lnTo>
                    <a:pt x="56" y="100"/>
                  </a:lnTo>
                  <a:lnTo>
                    <a:pt x="9" y="66"/>
                  </a:lnTo>
                  <a:lnTo>
                    <a:pt x="67" y="66"/>
                  </a:lnTo>
                  <a:lnTo>
                    <a:pt x="84" y="10"/>
                  </a:lnTo>
                  <a:close/>
                  <a:moveTo>
                    <a:pt x="84" y="18"/>
                  </a:moveTo>
                  <a:lnTo>
                    <a:pt x="100" y="68"/>
                  </a:lnTo>
                  <a:lnTo>
                    <a:pt x="150" y="68"/>
                  </a:lnTo>
                  <a:lnTo>
                    <a:pt x="109" y="98"/>
                  </a:lnTo>
                  <a:lnTo>
                    <a:pt x="125" y="148"/>
                  </a:lnTo>
                  <a:lnTo>
                    <a:pt x="84" y="118"/>
                  </a:lnTo>
                  <a:lnTo>
                    <a:pt x="42" y="148"/>
                  </a:lnTo>
                  <a:lnTo>
                    <a:pt x="59" y="98"/>
                  </a:lnTo>
                  <a:lnTo>
                    <a:pt x="17" y="68"/>
                  </a:lnTo>
                  <a:lnTo>
                    <a:pt x="69" y="68"/>
                  </a:lnTo>
                  <a:lnTo>
                    <a:pt x="84" y="18"/>
                  </a:lnTo>
                  <a:close/>
                  <a:moveTo>
                    <a:pt x="115" y="46"/>
                  </a:moveTo>
                  <a:lnTo>
                    <a:pt x="104" y="83"/>
                  </a:lnTo>
                  <a:lnTo>
                    <a:pt x="134" y="106"/>
                  </a:lnTo>
                  <a:lnTo>
                    <a:pt x="96" y="106"/>
                  </a:lnTo>
                  <a:lnTo>
                    <a:pt x="84" y="145"/>
                  </a:lnTo>
                  <a:lnTo>
                    <a:pt x="71" y="106"/>
                  </a:lnTo>
                  <a:lnTo>
                    <a:pt x="32" y="108"/>
                  </a:lnTo>
                  <a:lnTo>
                    <a:pt x="63" y="85"/>
                  </a:lnTo>
                  <a:lnTo>
                    <a:pt x="52" y="48"/>
                  </a:lnTo>
                  <a:lnTo>
                    <a:pt x="84" y="70"/>
                  </a:lnTo>
                  <a:lnTo>
                    <a:pt x="115" y="46"/>
                  </a:lnTo>
                  <a:close/>
                </a:path>
              </a:pathLst>
            </a:custGeom>
            <a:solidFill>
              <a:srgbClr val="B8DF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Freeform 31">
              <a:extLst>
                <a:ext uri="{FF2B5EF4-FFF2-40B4-BE49-F238E27FC236}">
                  <a16:creationId xmlns:a16="http://schemas.microsoft.com/office/drawing/2014/main" id="{66CC9756-4F9E-46FC-9697-F119FA1CE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6" y="167"/>
              <a:ext cx="167" cy="162"/>
            </a:xfrm>
            <a:custGeom>
              <a:avLst/>
              <a:gdLst>
                <a:gd name="T0" fmla="*/ 84 w 167"/>
                <a:gd name="T1" fmla="*/ 0 h 162"/>
                <a:gd name="T2" fmla="*/ 104 w 167"/>
                <a:gd name="T3" fmla="*/ 64 h 162"/>
                <a:gd name="T4" fmla="*/ 167 w 167"/>
                <a:gd name="T5" fmla="*/ 64 h 162"/>
                <a:gd name="T6" fmla="*/ 115 w 167"/>
                <a:gd name="T7" fmla="*/ 100 h 162"/>
                <a:gd name="T8" fmla="*/ 136 w 167"/>
                <a:gd name="T9" fmla="*/ 162 h 162"/>
                <a:gd name="T10" fmla="*/ 84 w 167"/>
                <a:gd name="T11" fmla="*/ 125 h 162"/>
                <a:gd name="T12" fmla="*/ 32 w 167"/>
                <a:gd name="T13" fmla="*/ 162 h 162"/>
                <a:gd name="T14" fmla="*/ 52 w 167"/>
                <a:gd name="T15" fmla="*/ 100 h 162"/>
                <a:gd name="T16" fmla="*/ 0 w 167"/>
                <a:gd name="T17" fmla="*/ 64 h 162"/>
                <a:gd name="T18" fmla="*/ 65 w 167"/>
                <a:gd name="T19" fmla="*/ 64 h 162"/>
                <a:gd name="T20" fmla="*/ 84 w 167"/>
                <a:gd name="T21" fmla="*/ 0 h 1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7"/>
                <a:gd name="T34" fmla="*/ 0 h 162"/>
                <a:gd name="T35" fmla="*/ 167 w 167"/>
                <a:gd name="T36" fmla="*/ 162 h 1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7" h="162">
                  <a:moveTo>
                    <a:pt x="84" y="0"/>
                  </a:moveTo>
                  <a:lnTo>
                    <a:pt x="104" y="64"/>
                  </a:lnTo>
                  <a:lnTo>
                    <a:pt x="167" y="64"/>
                  </a:lnTo>
                  <a:lnTo>
                    <a:pt x="115" y="100"/>
                  </a:lnTo>
                  <a:lnTo>
                    <a:pt x="136" y="162"/>
                  </a:lnTo>
                  <a:lnTo>
                    <a:pt x="84" y="125"/>
                  </a:lnTo>
                  <a:lnTo>
                    <a:pt x="32" y="162"/>
                  </a:lnTo>
                  <a:lnTo>
                    <a:pt x="52" y="100"/>
                  </a:lnTo>
                  <a:lnTo>
                    <a:pt x="0" y="64"/>
                  </a:lnTo>
                  <a:lnTo>
                    <a:pt x="65" y="64"/>
                  </a:lnTo>
                  <a:lnTo>
                    <a:pt x="84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Freeform 32">
              <a:extLst>
                <a:ext uri="{FF2B5EF4-FFF2-40B4-BE49-F238E27FC236}">
                  <a16:creationId xmlns:a16="http://schemas.microsoft.com/office/drawing/2014/main" id="{FF4E346F-60DB-45AC-9868-37A015D64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5" y="177"/>
              <a:ext cx="148" cy="144"/>
            </a:xfrm>
            <a:custGeom>
              <a:avLst/>
              <a:gdLst>
                <a:gd name="T0" fmla="*/ 75 w 148"/>
                <a:gd name="T1" fmla="*/ 0 h 144"/>
                <a:gd name="T2" fmla="*/ 93 w 148"/>
                <a:gd name="T3" fmla="*/ 56 h 144"/>
                <a:gd name="T4" fmla="*/ 148 w 148"/>
                <a:gd name="T5" fmla="*/ 56 h 144"/>
                <a:gd name="T6" fmla="*/ 102 w 148"/>
                <a:gd name="T7" fmla="*/ 90 h 144"/>
                <a:gd name="T8" fmla="*/ 121 w 148"/>
                <a:gd name="T9" fmla="*/ 144 h 144"/>
                <a:gd name="T10" fmla="*/ 75 w 148"/>
                <a:gd name="T11" fmla="*/ 110 h 144"/>
                <a:gd name="T12" fmla="*/ 29 w 148"/>
                <a:gd name="T13" fmla="*/ 144 h 144"/>
                <a:gd name="T14" fmla="*/ 47 w 148"/>
                <a:gd name="T15" fmla="*/ 90 h 144"/>
                <a:gd name="T16" fmla="*/ 0 w 148"/>
                <a:gd name="T17" fmla="*/ 56 h 144"/>
                <a:gd name="T18" fmla="*/ 58 w 148"/>
                <a:gd name="T19" fmla="*/ 56 h 144"/>
                <a:gd name="T20" fmla="*/ 75 w 148"/>
                <a:gd name="T21" fmla="*/ 0 h 1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8"/>
                <a:gd name="T34" fmla="*/ 0 h 144"/>
                <a:gd name="T35" fmla="*/ 148 w 148"/>
                <a:gd name="T36" fmla="*/ 144 h 14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8" h="144">
                  <a:moveTo>
                    <a:pt x="75" y="0"/>
                  </a:moveTo>
                  <a:lnTo>
                    <a:pt x="93" y="56"/>
                  </a:lnTo>
                  <a:lnTo>
                    <a:pt x="148" y="56"/>
                  </a:lnTo>
                  <a:lnTo>
                    <a:pt x="102" y="90"/>
                  </a:lnTo>
                  <a:lnTo>
                    <a:pt x="121" y="144"/>
                  </a:lnTo>
                  <a:lnTo>
                    <a:pt x="75" y="110"/>
                  </a:lnTo>
                  <a:lnTo>
                    <a:pt x="29" y="144"/>
                  </a:lnTo>
                  <a:lnTo>
                    <a:pt x="47" y="90"/>
                  </a:lnTo>
                  <a:lnTo>
                    <a:pt x="0" y="56"/>
                  </a:lnTo>
                  <a:lnTo>
                    <a:pt x="58" y="56"/>
                  </a:lnTo>
                  <a:lnTo>
                    <a:pt x="75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Freeform 33">
              <a:extLst>
                <a:ext uri="{FF2B5EF4-FFF2-40B4-BE49-F238E27FC236}">
                  <a16:creationId xmlns:a16="http://schemas.microsoft.com/office/drawing/2014/main" id="{95DC2FD4-C5B7-4A2E-AEA3-C5A81DB32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3" y="185"/>
              <a:ext cx="133" cy="130"/>
            </a:xfrm>
            <a:custGeom>
              <a:avLst/>
              <a:gdLst>
                <a:gd name="T0" fmla="*/ 67 w 133"/>
                <a:gd name="T1" fmla="*/ 0 h 130"/>
                <a:gd name="T2" fmla="*/ 83 w 133"/>
                <a:gd name="T3" fmla="*/ 50 h 130"/>
                <a:gd name="T4" fmla="*/ 133 w 133"/>
                <a:gd name="T5" fmla="*/ 50 h 130"/>
                <a:gd name="T6" fmla="*/ 92 w 133"/>
                <a:gd name="T7" fmla="*/ 80 h 130"/>
                <a:gd name="T8" fmla="*/ 108 w 133"/>
                <a:gd name="T9" fmla="*/ 130 h 130"/>
                <a:gd name="T10" fmla="*/ 67 w 133"/>
                <a:gd name="T11" fmla="*/ 100 h 130"/>
                <a:gd name="T12" fmla="*/ 25 w 133"/>
                <a:gd name="T13" fmla="*/ 130 h 130"/>
                <a:gd name="T14" fmla="*/ 42 w 133"/>
                <a:gd name="T15" fmla="*/ 80 h 130"/>
                <a:gd name="T16" fmla="*/ 0 w 133"/>
                <a:gd name="T17" fmla="*/ 50 h 130"/>
                <a:gd name="T18" fmla="*/ 52 w 133"/>
                <a:gd name="T19" fmla="*/ 50 h 130"/>
                <a:gd name="T20" fmla="*/ 67 w 133"/>
                <a:gd name="T21" fmla="*/ 0 h 1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3"/>
                <a:gd name="T34" fmla="*/ 0 h 130"/>
                <a:gd name="T35" fmla="*/ 133 w 133"/>
                <a:gd name="T36" fmla="*/ 130 h 13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3" h="130">
                  <a:moveTo>
                    <a:pt x="67" y="0"/>
                  </a:moveTo>
                  <a:lnTo>
                    <a:pt x="83" y="50"/>
                  </a:lnTo>
                  <a:lnTo>
                    <a:pt x="133" y="50"/>
                  </a:lnTo>
                  <a:lnTo>
                    <a:pt x="92" y="80"/>
                  </a:lnTo>
                  <a:lnTo>
                    <a:pt x="108" y="130"/>
                  </a:lnTo>
                  <a:lnTo>
                    <a:pt x="67" y="100"/>
                  </a:lnTo>
                  <a:lnTo>
                    <a:pt x="25" y="130"/>
                  </a:lnTo>
                  <a:lnTo>
                    <a:pt x="42" y="80"/>
                  </a:lnTo>
                  <a:lnTo>
                    <a:pt x="0" y="50"/>
                  </a:lnTo>
                  <a:lnTo>
                    <a:pt x="52" y="50"/>
                  </a:lnTo>
                  <a:lnTo>
                    <a:pt x="67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3" name="Freeform 34">
              <a:extLst>
                <a:ext uri="{FF2B5EF4-FFF2-40B4-BE49-F238E27FC236}">
                  <a16:creationId xmlns:a16="http://schemas.microsoft.com/office/drawing/2014/main" id="{D58773D7-42C6-470F-9551-2E3D7D01D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8" y="213"/>
              <a:ext cx="102" cy="99"/>
            </a:xfrm>
            <a:custGeom>
              <a:avLst/>
              <a:gdLst>
                <a:gd name="T0" fmla="*/ 83 w 102"/>
                <a:gd name="T1" fmla="*/ 0 h 99"/>
                <a:gd name="T2" fmla="*/ 72 w 102"/>
                <a:gd name="T3" fmla="*/ 37 h 99"/>
                <a:gd name="T4" fmla="*/ 102 w 102"/>
                <a:gd name="T5" fmla="*/ 60 h 99"/>
                <a:gd name="T6" fmla="*/ 64 w 102"/>
                <a:gd name="T7" fmla="*/ 60 h 99"/>
                <a:gd name="T8" fmla="*/ 52 w 102"/>
                <a:gd name="T9" fmla="*/ 99 h 99"/>
                <a:gd name="T10" fmla="*/ 39 w 102"/>
                <a:gd name="T11" fmla="*/ 60 h 99"/>
                <a:gd name="T12" fmla="*/ 0 w 102"/>
                <a:gd name="T13" fmla="*/ 62 h 99"/>
                <a:gd name="T14" fmla="*/ 31 w 102"/>
                <a:gd name="T15" fmla="*/ 39 h 99"/>
                <a:gd name="T16" fmla="*/ 20 w 102"/>
                <a:gd name="T17" fmla="*/ 2 h 99"/>
                <a:gd name="T18" fmla="*/ 52 w 102"/>
                <a:gd name="T19" fmla="*/ 24 h 99"/>
                <a:gd name="T20" fmla="*/ 83 w 102"/>
                <a:gd name="T21" fmla="*/ 0 h 9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2"/>
                <a:gd name="T34" fmla="*/ 0 h 99"/>
                <a:gd name="T35" fmla="*/ 102 w 102"/>
                <a:gd name="T36" fmla="*/ 99 h 9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2" h="99">
                  <a:moveTo>
                    <a:pt x="83" y="0"/>
                  </a:moveTo>
                  <a:lnTo>
                    <a:pt x="72" y="37"/>
                  </a:lnTo>
                  <a:lnTo>
                    <a:pt x="102" y="60"/>
                  </a:lnTo>
                  <a:lnTo>
                    <a:pt x="64" y="60"/>
                  </a:lnTo>
                  <a:lnTo>
                    <a:pt x="52" y="99"/>
                  </a:lnTo>
                  <a:lnTo>
                    <a:pt x="39" y="60"/>
                  </a:lnTo>
                  <a:lnTo>
                    <a:pt x="0" y="62"/>
                  </a:lnTo>
                  <a:lnTo>
                    <a:pt x="31" y="39"/>
                  </a:lnTo>
                  <a:lnTo>
                    <a:pt x="20" y="2"/>
                  </a:lnTo>
                  <a:lnTo>
                    <a:pt x="52" y="24"/>
                  </a:lnTo>
                  <a:lnTo>
                    <a:pt x="83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" name="Freeform 35">
              <a:extLst>
                <a:ext uri="{FF2B5EF4-FFF2-40B4-BE49-F238E27FC236}">
                  <a16:creationId xmlns:a16="http://schemas.microsoft.com/office/drawing/2014/main" id="{CB1D3F00-6182-42E1-955C-57354F1B14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44" y="21"/>
              <a:ext cx="223" cy="217"/>
            </a:xfrm>
            <a:custGeom>
              <a:avLst/>
              <a:gdLst>
                <a:gd name="T0" fmla="*/ 111 w 223"/>
                <a:gd name="T1" fmla="*/ 0 h 217"/>
                <a:gd name="T2" fmla="*/ 136 w 223"/>
                <a:gd name="T3" fmla="*/ 83 h 217"/>
                <a:gd name="T4" fmla="*/ 223 w 223"/>
                <a:gd name="T5" fmla="*/ 83 h 217"/>
                <a:gd name="T6" fmla="*/ 154 w 223"/>
                <a:gd name="T7" fmla="*/ 133 h 217"/>
                <a:gd name="T8" fmla="*/ 180 w 223"/>
                <a:gd name="T9" fmla="*/ 217 h 217"/>
                <a:gd name="T10" fmla="*/ 111 w 223"/>
                <a:gd name="T11" fmla="*/ 166 h 217"/>
                <a:gd name="T12" fmla="*/ 42 w 223"/>
                <a:gd name="T13" fmla="*/ 217 h 217"/>
                <a:gd name="T14" fmla="*/ 69 w 223"/>
                <a:gd name="T15" fmla="*/ 133 h 217"/>
                <a:gd name="T16" fmla="*/ 0 w 223"/>
                <a:gd name="T17" fmla="*/ 83 h 217"/>
                <a:gd name="T18" fmla="*/ 84 w 223"/>
                <a:gd name="T19" fmla="*/ 83 h 217"/>
                <a:gd name="T20" fmla="*/ 111 w 223"/>
                <a:gd name="T21" fmla="*/ 0 h 217"/>
                <a:gd name="T22" fmla="*/ 111 w 223"/>
                <a:gd name="T23" fmla="*/ 12 h 217"/>
                <a:gd name="T24" fmla="*/ 134 w 223"/>
                <a:gd name="T25" fmla="*/ 87 h 217"/>
                <a:gd name="T26" fmla="*/ 211 w 223"/>
                <a:gd name="T27" fmla="*/ 85 h 217"/>
                <a:gd name="T28" fmla="*/ 150 w 223"/>
                <a:gd name="T29" fmla="*/ 131 h 217"/>
                <a:gd name="T30" fmla="*/ 173 w 223"/>
                <a:gd name="T31" fmla="*/ 206 h 217"/>
                <a:gd name="T32" fmla="*/ 111 w 223"/>
                <a:gd name="T33" fmla="*/ 160 h 217"/>
                <a:gd name="T34" fmla="*/ 50 w 223"/>
                <a:gd name="T35" fmla="*/ 206 h 217"/>
                <a:gd name="T36" fmla="*/ 73 w 223"/>
                <a:gd name="T37" fmla="*/ 131 h 217"/>
                <a:gd name="T38" fmla="*/ 11 w 223"/>
                <a:gd name="T39" fmla="*/ 85 h 217"/>
                <a:gd name="T40" fmla="*/ 88 w 223"/>
                <a:gd name="T41" fmla="*/ 87 h 217"/>
                <a:gd name="T42" fmla="*/ 111 w 223"/>
                <a:gd name="T43" fmla="*/ 12 h 217"/>
                <a:gd name="T44" fmla="*/ 111 w 223"/>
                <a:gd name="T45" fmla="*/ 23 h 217"/>
                <a:gd name="T46" fmla="*/ 132 w 223"/>
                <a:gd name="T47" fmla="*/ 89 h 217"/>
                <a:gd name="T48" fmla="*/ 200 w 223"/>
                <a:gd name="T49" fmla="*/ 89 h 217"/>
                <a:gd name="T50" fmla="*/ 146 w 223"/>
                <a:gd name="T51" fmla="*/ 131 h 217"/>
                <a:gd name="T52" fmla="*/ 167 w 223"/>
                <a:gd name="T53" fmla="*/ 196 h 217"/>
                <a:gd name="T54" fmla="*/ 111 w 223"/>
                <a:gd name="T55" fmla="*/ 156 h 217"/>
                <a:gd name="T56" fmla="*/ 56 w 223"/>
                <a:gd name="T57" fmla="*/ 196 h 217"/>
                <a:gd name="T58" fmla="*/ 77 w 223"/>
                <a:gd name="T59" fmla="*/ 131 h 217"/>
                <a:gd name="T60" fmla="*/ 21 w 223"/>
                <a:gd name="T61" fmla="*/ 89 h 217"/>
                <a:gd name="T62" fmla="*/ 90 w 223"/>
                <a:gd name="T63" fmla="*/ 89 h 217"/>
                <a:gd name="T64" fmla="*/ 111 w 223"/>
                <a:gd name="T65" fmla="*/ 23 h 217"/>
                <a:gd name="T66" fmla="*/ 152 w 223"/>
                <a:gd name="T67" fmla="*/ 60 h 217"/>
                <a:gd name="T68" fmla="*/ 136 w 223"/>
                <a:gd name="T69" fmla="*/ 110 h 217"/>
                <a:gd name="T70" fmla="*/ 178 w 223"/>
                <a:gd name="T71" fmla="*/ 139 h 217"/>
                <a:gd name="T72" fmla="*/ 127 w 223"/>
                <a:gd name="T73" fmla="*/ 141 h 217"/>
                <a:gd name="T74" fmla="*/ 111 w 223"/>
                <a:gd name="T75" fmla="*/ 191 h 217"/>
                <a:gd name="T76" fmla="*/ 94 w 223"/>
                <a:gd name="T77" fmla="*/ 142 h 217"/>
                <a:gd name="T78" fmla="*/ 42 w 223"/>
                <a:gd name="T79" fmla="*/ 142 h 217"/>
                <a:gd name="T80" fmla="*/ 84 w 223"/>
                <a:gd name="T81" fmla="*/ 112 h 217"/>
                <a:gd name="T82" fmla="*/ 67 w 223"/>
                <a:gd name="T83" fmla="*/ 62 h 217"/>
                <a:gd name="T84" fmla="*/ 109 w 223"/>
                <a:gd name="T85" fmla="*/ 91 h 217"/>
                <a:gd name="T86" fmla="*/ 152 w 223"/>
                <a:gd name="T87" fmla="*/ 60 h 2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23"/>
                <a:gd name="T133" fmla="*/ 0 h 217"/>
                <a:gd name="T134" fmla="*/ 223 w 223"/>
                <a:gd name="T135" fmla="*/ 217 h 2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23" h="217">
                  <a:moveTo>
                    <a:pt x="111" y="0"/>
                  </a:moveTo>
                  <a:lnTo>
                    <a:pt x="136" y="83"/>
                  </a:lnTo>
                  <a:lnTo>
                    <a:pt x="223" y="83"/>
                  </a:lnTo>
                  <a:lnTo>
                    <a:pt x="154" y="133"/>
                  </a:lnTo>
                  <a:lnTo>
                    <a:pt x="180" y="217"/>
                  </a:lnTo>
                  <a:lnTo>
                    <a:pt x="111" y="166"/>
                  </a:lnTo>
                  <a:lnTo>
                    <a:pt x="42" y="217"/>
                  </a:lnTo>
                  <a:lnTo>
                    <a:pt x="69" y="133"/>
                  </a:lnTo>
                  <a:lnTo>
                    <a:pt x="0" y="83"/>
                  </a:lnTo>
                  <a:lnTo>
                    <a:pt x="84" y="83"/>
                  </a:lnTo>
                  <a:lnTo>
                    <a:pt x="111" y="0"/>
                  </a:lnTo>
                  <a:close/>
                  <a:moveTo>
                    <a:pt x="111" y="12"/>
                  </a:moveTo>
                  <a:lnTo>
                    <a:pt x="134" y="87"/>
                  </a:lnTo>
                  <a:lnTo>
                    <a:pt x="211" y="85"/>
                  </a:lnTo>
                  <a:lnTo>
                    <a:pt x="150" y="131"/>
                  </a:lnTo>
                  <a:lnTo>
                    <a:pt x="173" y="206"/>
                  </a:lnTo>
                  <a:lnTo>
                    <a:pt x="111" y="160"/>
                  </a:lnTo>
                  <a:lnTo>
                    <a:pt x="50" y="206"/>
                  </a:lnTo>
                  <a:lnTo>
                    <a:pt x="73" y="131"/>
                  </a:lnTo>
                  <a:lnTo>
                    <a:pt x="11" y="85"/>
                  </a:lnTo>
                  <a:lnTo>
                    <a:pt x="88" y="87"/>
                  </a:lnTo>
                  <a:lnTo>
                    <a:pt x="111" y="12"/>
                  </a:lnTo>
                  <a:close/>
                  <a:moveTo>
                    <a:pt x="111" y="23"/>
                  </a:moveTo>
                  <a:lnTo>
                    <a:pt x="132" y="89"/>
                  </a:lnTo>
                  <a:lnTo>
                    <a:pt x="200" y="89"/>
                  </a:lnTo>
                  <a:lnTo>
                    <a:pt x="146" y="131"/>
                  </a:lnTo>
                  <a:lnTo>
                    <a:pt x="167" y="196"/>
                  </a:lnTo>
                  <a:lnTo>
                    <a:pt x="111" y="156"/>
                  </a:lnTo>
                  <a:lnTo>
                    <a:pt x="56" y="196"/>
                  </a:lnTo>
                  <a:lnTo>
                    <a:pt x="77" y="131"/>
                  </a:lnTo>
                  <a:lnTo>
                    <a:pt x="21" y="89"/>
                  </a:lnTo>
                  <a:lnTo>
                    <a:pt x="90" y="89"/>
                  </a:lnTo>
                  <a:lnTo>
                    <a:pt x="111" y="23"/>
                  </a:lnTo>
                  <a:close/>
                  <a:moveTo>
                    <a:pt x="152" y="60"/>
                  </a:moveTo>
                  <a:lnTo>
                    <a:pt x="136" y="110"/>
                  </a:lnTo>
                  <a:lnTo>
                    <a:pt x="178" y="139"/>
                  </a:lnTo>
                  <a:lnTo>
                    <a:pt x="127" y="141"/>
                  </a:lnTo>
                  <a:lnTo>
                    <a:pt x="111" y="191"/>
                  </a:lnTo>
                  <a:lnTo>
                    <a:pt x="94" y="142"/>
                  </a:lnTo>
                  <a:lnTo>
                    <a:pt x="42" y="142"/>
                  </a:lnTo>
                  <a:lnTo>
                    <a:pt x="84" y="112"/>
                  </a:lnTo>
                  <a:lnTo>
                    <a:pt x="67" y="62"/>
                  </a:lnTo>
                  <a:lnTo>
                    <a:pt x="109" y="91"/>
                  </a:lnTo>
                  <a:lnTo>
                    <a:pt x="152" y="60"/>
                  </a:lnTo>
                  <a:close/>
                </a:path>
              </a:pathLst>
            </a:custGeom>
            <a:solidFill>
              <a:srgbClr val="B8DF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5" name="Freeform 36">
              <a:extLst>
                <a:ext uri="{FF2B5EF4-FFF2-40B4-BE49-F238E27FC236}">
                  <a16:creationId xmlns:a16="http://schemas.microsoft.com/office/drawing/2014/main" id="{B8C97CFA-7D63-4CF4-93C6-60E563B90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4" y="21"/>
              <a:ext cx="223" cy="217"/>
            </a:xfrm>
            <a:custGeom>
              <a:avLst/>
              <a:gdLst>
                <a:gd name="T0" fmla="*/ 111 w 223"/>
                <a:gd name="T1" fmla="*/ 0 h 217"/>
                <a:gd name="T2" fmla="*/ 136 w 223"/>
                <a:gd name="T3" fmla="*/ 83 h 217"/>
                <a:gd name="T4" fmla="*/ 223 w 223"/>
                <a:gd name="T5" fmla="*/ 83 h 217"/>
                <a:gd name="T6" fmla="*/ 154 w 223"/>
                <a:gd name="T7" fmla="*/ 133 h 217"/>
                <a:gd name="T8" fmla="*/ 180 w 223"/>
                <a:gd name="T9" fmla="*/ 217 h 217"/>
                <a:gd name="T10" fmla="*/ 111 w 223"/>
                <a:gd name="T11" fmla="*/ 166 h 217"/>
                <a:gd name="T12" fmla="*/ 42 w 223"/>
                <a:gd name="T13" fmla="*/ 217 h 217"/>
                <a:gd name="T14" fmla="*/ 69 w 223"/>
                <a:gd name="T15" fmla="*/ 133 h 217"/>
                <a:gd name="T16" fmla="*/ 0 w 223"/>
                <a:gd name="T17" fmla="*/ 83 h 217"/>
                <a:gd name="T18" fmla="*/ 84 w 223"/>
                <a:gd name="T19" fmla="*/ 83 h 217"/>
                <a:gd name="T20" fmla="*/ 111 w 223"/>
                <a:gd name="T21" fmla="*/ 0 h 2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3"/>
                <a:gd name="T34" fmla="*/ 0 h 217"/>
                <a:gd name="T35" fmla="*/ 223 w 223"/>
                <a:gd name="T36" fmla="*/ 217 h 2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3" h="217">
                  <a:moveTo>
                    <a:pt x="111" y="0"/>
                  </a:moveTo>
                  <a:lnTo>
                    <a:pt x="136" y="83"/>
                  </a:lnTo>
                  <a:lnTo>
                    <a:pt x="223" y="83"/>
                  </a:lnTo>
                  <a:lnTo>
                    <a:pt x="154" y="133"/>
                  </a:lnTo>
                  <a:lnTo>
                    <a:pt x="180" y="217"/>
                  </a:lnTo>
                  <a:lnTo>
                    <a:pt x="111" y="166"/>
                  </a:lnTo>
                  <a:lnTo>
                    <a:pt x="42" y="217"/>
                  </a:lnTo>
                  <a:lnTo>
                    <a:pt x="69" y="133"/>
                  </a:lnTo>
                  <a:lnTo>
                    <a:pt x="0" y="83"/>
                  </a:lnTo>
                  <a:lnTo>
                    <a:pt x="84" y="83"/>
                  </a:lnTo>
                  <a:lnTo>
                    <a:pt x="111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6" name="Freeform 37">
              <a:extLst>
                <a:ext uri="{FF2B5EF4-FFF2-40B4-BE49-F238E27FC236}">
                  <a16:creationId xmlns:a16="http://schemas.microsoft.com/office/drawing/2014/main" id="{766928EE-5297-4816-9DF3-55356F363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" y="33"/>
              <a:ext cx="200" cy="194"/>
            </a:xfrm>
            <a:custGeom>
              <a:avLst/>
              <a:gdLst>
                <a:gd name="T0" fmla="*/ 100 w 200"/>
                <a:gd name="T1" fmla="*/ 0 h 194"/>
                <a:gd name="T2" fmla="*/ 123 w 200"/>
                <a:gd name="T3" fmla="*/ 75 h 194"/>
                <a:gd name="T4" fmla="*/ 200 w 200"/>
                <a:gd name="T5" fmla="*/ 73 h 194"/>
                <a:gd name="T6" fmla="*/ 139 w 200"/>
                <a:gd name="T7" fmla="*/ 119 h 194"/>
                <a:gd name="T8" fmla="*/ 162 w 200"/>
                <a:gd name="T9" fmla="*/ 194 h 194"/>
                <a:gd name="T10" fmla="*/ 100 w 200"/>
                <a:gd name="T11" fmla="*/ 148 h 194"/>
                <a:gd name="T12" fmla="*/ 39 w 200"/>
                <a:gd name="T13" fmla="*/ 194 h 194"/>
                <a:gd name="T14" fmla="*/ 62 w 200"/>
                <a:gd name="T15" fmla="*/ 119 h 194"/>
                <a:gd name="T16" fmla="*/ 0 w 200"/>
                <a:gd name="T17" fmla="*/ 73 h 194"/>
                <a:gd name="T18" fmla="*/ 77 w 200"/>
                <a:gd name="T19" fmla="*/ 75 h 194"/>
                <a:gd name="T20" fmla="*/ 100 w 200"/>
                <a:gd name="T21" fmla="*/ 0 h 1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0"/>
                <a:gd name="T34" fmla="*/ 0 h 194"/>
                <a:gd name="T35" fmla="*/ 200 w 200"/>
                <a:gd name="T36" fmla="*/ 194 h 1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0" h="194">
                  <a:moveTo>
                    <a:pt x="100" y="0"/>
                  </a:moveTo>
                  <a:lnTo>
                    <a:pt x="123" y="75"/>
                  </a:lnTo>
                  <a:lnTo>
                    <a:pt x="200" y="73"/>
                  </a:lnTo>
                  <a:lnTo>
                    <a:pt x="139" y="119"/>
                  </a:lnTo>
                  <a:lnTo>
                    <a:pt x="162" y="194"/>
                  </a:lnTo>
                  <a:lnTo>
                    <a:pt x="100" y="148"/>
                  </a:lnTo>
                  <a:lnTo>
                    <a:pt x="39" y="194"/>
                  </a:lnTo>
                  <a:lnTo>
                    <a:pt x="62" y="119"/>
                  </a:lnTo>
                  <a:lnTo>
                    <a:pt x="0" y="73"/>
                  </a:lnTo>
                  <a:lnTo>
                    <a:pt x="77" y="75"/>
                  </a:lnTo>
                  <a:lnTo>
                    <a:pt x="100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" name="Freeform 38">
              <a:extLst>
                <a:ext uri="{FF2B5EF4-FFF2-40B4-BE49-F238E27FC236}">
                  <a16:creationId xmlns:a16="http://schemas.microsoft.com/office/drawing/2014/main" id="{B36B6036-4050-44AA-AD14-E84E19B45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5" y="44"/>
              <a:ext cx="179" cy="173"/>
            </a:xfrm>
            <a:custGeom>
              <a:avLst/>
              <a:gdLst>
                <a:gd name="T0" fmla="*/ 90 w 179"/>
                <a:gd name="T1" fmla="*/ 0 h 173"/>
                <a:gd name="T2" fmla="*/ 111 w 179"/>
                <a:gd name="T3" fmla="*/ 66 h 173"/>
                <a:gd name="T4" fmla="*/ 179 w 179"/>
                <a:gd name="T5" fmla="*/ 66 h 173"/>
                <a:gd name="T6" fmla="*/ 125 w 179"/>
                <a:gd name="T7" fmla="*/ 108 h 173"/>
                <a:gd name="T8" fmla="*/ 146 w 179"/>
                <a:gd name="T9" fmla="*/ 173 h 173"/>
                <a:gd name="T10" fmla="*/ 90 w 179"/>
                <a:gd name="T11" fmla="*/ 133 h 173"/>
                <a:gd name="T12" fmla="*/ 35 w 179"/>
                <a:gd name="T13" fmla="*/ 173 h 173"/>
                <a:gd name="T14" fmla="*/ 56 w 179"/>
                <a:gd name="T15" fmla="*/ 108 h 173"/>
                <a:gd name="T16" fmla="*/ 0 w 179"/>
                <a:gd name="T17" fmla="*/ 66 h 173"/>
                <a:gd name="T18" fmla="*/ 69 w 179"/>
                <a:gd name="T19" fmla="*/ 66 h 173"/>
                <a:gd name="T20" fmla="*/ 90 w 179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9"/>
                <a:gd name="T34" fmla="*/ 0 h 173"/>
                <a:gd name="T35" fmla="*/ 179 w 179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9" h="173">
                  <a:moveTo>
                    <a:pt x="90" y="0"/>
                  </a:moveTo>
                  <a:lnTo>
                    <a:pt x="111" y="66"/>
                  </a:lnTo>
                  <a:lnTo>
                    <a:pt x="179" y="66"/>
                  </a:lnTo>
                  <a:lnTo>
                    <a:pt x="125" y="108"/>
                  </a:lnTo>
                  <a:lnTo>
                    <a:pt x="146" y="173"/>
                  </a:lnTo>
                  <a:lnTo>
                    <a:pt x="90" y="133"/>
                  </a:lnTo>
                  <a:lnTo>
                    <a:pt x="35" y="173"/>
                  </a:lnTo>
                  <a:lnTo>
                    <a:pt x="56" y="108"/>
                  </a:lnTo>
                  <a:lnTo>
                    <a:pt x="0" y="66"/>
                  </a:lnTo>
                  <a:lnTo>
                    <a:pt x="69" y="66"/>
                  </a:lnTo>
                  <a:lnTo>
                    <a:pt x="90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" name="Freeform 39">
              <a:extLst>
                <a:ext uri="{FF2B5EF4-FFF2-40B4-BE49-F238E27FC236}">
                  <a16:creationId xmlns:a16="http://schemas.microsoft.com/office/drawing/2014/main" id="{0E5DAEF0-AD44-487B-B572-F30E602DF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" y="81"/>
              <a:ext cx="136" cy="131"/>
            </a:xfrm>
            <a:custGeom>
              <a:avLst/>
              <a:gdLst>
                <a:gd name="T0" fmla="*/ 110 w 136"/>
                <a:gd name="T1" fmla="*/ 0 h 131"/>
                <a:gd name="T2" fmla="*/ 94 w 136"/>
                <a:gd name="T3" fmla="*/ 50 h 131"/>
                <a:gd name="T4" fmla="*/ 136 w 136"/>
                <a:gd name="T5" fmla="*/ 79 h 131"/>
                <a:gd name="T6" fmla="*/ 85 w 136"/>
                <a:gd name="T7" fmla="*/ 81 h 131"/>
                <a:gd name="T8" fmla="*/ 69 w 136"/>
                <a:gd name="T9" fmla="*/ 131 h 131"/>
                <a:gd name="T10" fmla="*/ 52 w 136"/>
                <a:gd name="T11" fmla="*/ 82 h 131"/>
                <a:gd name="T12" fmla="*/ 0 w 136"/>
                <a:gd name="T13" fmla="*/ 82 h 131"/>
                <a:gd name="T14" fmla="*/ 42 w 136"/>
                <a:gd name="T15" fmla="*/ 52 h 131"/>
                <a:gd name="T16" fmla="*/ 25 w 136"/>
                <a:gd name="T17" fmla="*/ 2 h 131"/>
                <a:gd name="T18" fmla="*/ 67 w 136"/>
                <a:gd name="T19" fmla="*/ 31 h 131"/>
                <a:gd name="T20" fmla="*/ 110 w 136"/>
                <a:gd name="T21" fmla="*/ 0 h 1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6"/>
                <a:gd name="T34" fmla="*/ 0 h 131"/>
                <a:gd name="T35" fmla="*/ 136 w 136"/>
                <a:gd name="T36" fmla="*/ 131 h 13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6" h="131">
                  <a:moveTo>
                    <a:pt x="110" y="0"/>
                  </a:moveTo>
                  <a:lnTo>
                    <a:pt x="94" y="50"/>
                  </a:lnTo>
                  <a:lnTo>
                    <a:pt x="136" y="79"/>
                  </a:lnTo>
                  <a:lnTo>
                    <a:pt x="85" y="81"/>
                  </a:lnTo>
                  <a:lnTo>
                    <a:pt x="69" y="131"/>
                  </a:lnTo>
                  <a:lnTo>
                    <a:pt x="52" y="82"/>
                  </a:lnTo>
                  <a:lnTo>
                    <a:pt x="0" y="82"/>
                  </a:lnTo>
                  <a:lnTo>
                    <a:pt x="42" y="52"/>
                  </a:lnTo>
                  <a:lnTo>
                    <a:pt x="25" y="2"/>
                  </a:lnTo>
                  <a:lnTo>
                    <a:pt x="67" y="31"/>
                  </a:lnTo>
                  <a:lnTo>
                    <a:pt x="110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9" name="Freeform 40">
              <a:extLst>
                <a:ext uri="{FF2B5EF4-FFF2-40B4-BE49-F238E27FC236}">
                  <a16:creationId xmlns:a16="http://schemas.microsoft.com/office/drawing/2014/main" id="{80E06959-0499-4083-A24B-09552E7A11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4" y="477"/>
              <a:ext cx="140" cy="134"/>
            </a:xfrm>
            <a:custGeom>
              <a:avLst/>
              <a:gdLst>
                <a:gd name="T0" fmla="*/ 71 w 140"/>
                <a:gd name="T1" fmla="*/ 0 h 134"/>
                <a:gd name="T2" fmla="*/ 86 w 140"/>
                <a:gd name="T3" fmla="*/ 52 h 134"/>
                <a:gd name="T4" fmla="*/ 140 w 140"/>
                <a:gd name="T5" fmla="*/ 52 h 134"/>
                <a:gd name="T6" fmla="*/ 98 w 140"/>
                <a:gd name="T7" fmla="*/ 83 h 134"/>
                <a:gd name="T8" fmla="*/ 113 w 140"/>
                <a:gd name="T9" fmla="*/ 134 h 134"/>
                <a:gd name="T10" fmla="*/ 71 w 140"/>
                <a:gd name="T11" fmla="*/ 104 h 134"/>
                <a:gd name="T12" fmla="*/ 27 w 140"/>
                <a:gd name="T13" fmla="*/ 134 h 134"/>
                <a:gd name="T14" fmla="*/ 44 w 140"/>
                <a:gd name="T15" fmla="*/ 83 h 134"/>
                <a:gd name="T16" fmla="*/ 0 w 140"/>
                <a:gd name="T17" fmla="*/ 52 h 134"/>
                <a:gd name="T18" fmla="*/ 54 w 140"/>
                <a:gd name="T19" fmla="*/ 52 h 134"/>
                <a:gd name="T20" fmla="*/ 71 w 140"/>
                <a:gd name="T21" fmla="*/ 0 h 134"/>
                <a:gd name="T22" fmla="*/ 71 w 140"/>
                <a:gd name="T23" fmla="*/ 8 h 134"/>
                <a:gd name="T24" fmla="*/ 84 w 140"/>
                <a:gd name="T25" fmla="*/ 54 h 134"/>
                <a:gd name="T26" fmla="*/ 132 w 140"/>
                <a:gd name="T27" fmla="*/ 54 h 134"/>
                <a:gd name="T28" fmla="*/ 94 w 140"/>
                <a:gd name="T29" fmla="*/ 83 h 134"/>
                <a:gd name="T30" fmla="*/ 109 w 140"/>
                <a:gd name="T31" fmla="*/ 129 h 134"/>
                <a:gd name="T32" fmla="*/ 71 w 140"/>
                <a:gd name="T33" fmla="*/ 100 h 134"/>
                <a:gd name="T34" fmla="*/ 33 w 140"/>
                <a:gd name="T35" fmla="*/ 129 h 134"/>
                <a:gd name="T36" fmla="*/ 46 w 140"/>
                <a:gd name="T37" fmla="*/ 83 h 134"/>
                <a:gd name="T38" fmla="*/ 8 w 140"/>
                <a:gd name="T39" fmla="*/ 54 h 134"/>
                <a:gd name="T40" fmla="*/ 56 w 140"/>
                <a:gd name="T41" fmla="*/ 54 h 134"/>
                <a:gd name="T42" fmla="*/ 71 w 140"/>
                <a:gd name="T43" fmla="*/ 8 h 134"/>
                <a:gd name="T44" fmla="*/ 71 w 140"/>
                <a:gd name="T45" fmla="*/ 15 h 134"/>
                <a:gd name="T46" fmla="*/ 84 w 140"/>
                <a:gd name="T47" fmla="*/ 56 h 134"/>
                <a:gd name="T48" fmla="*/ 127 w 140"/>
                <a:gd name="T49" fmla="*/ 56 h 134"/>
                <a:gd name="T50" fmla="*/ 92 w 140"/>
                <a:gd name="T51" fmla="*/ 81 h 134"/>
                <a:gd name="T52" fmla="*/ 106 w 140"/>
                <a:gd name="T53" fmla="*/ 123 h 134"/>
                <a:gd name="T54" fmla="*/ 71 w 140"/>
                <a:gd name="T55" fmla="*/ 96 h 134"/>
                <a:gd name="T56" fmla="*/ 36 w 140"/>
                <a:gd name="T57" fmla="*/ 123 h 134"/>
                <a:gd name="T58" fmla="*/ 50 w 140"/>
                <a:gd name="T59" fmla="*/ 81 h 134"/>
                <a:gd name="T60" fmla="*/ 15 w 140"/>
                <a:gd name="T61" fmla="*/ 56 h 134"/>
                <a:gd name="T62" fmla="*/ 58 w 140"/>
                <a:gd name="T63" fmla="*/ 56 h 134"/>
                <a:gd name="T64" fmla="*/ 71 w 140"/>
                <a:gd name="T65" fmla="*/ 15 h 134"/>
                <a:gd name="T66" fmla="*/ 96 w 140"/>
                <a:gd name="T67" fmla="*/ 36 h 134"/>
                <a:gd name="T68" fmla="*/ 86 w 140"/>
                <a:gd name="T69" fmla="*/ 69 h 134"/>
                <a:gd name="T70" fmla="*/ 113 w 140"/>
                <a:gd name="T71" fmla="*/ 86 h 134"/>
                <a:gd name="T72" fmla="*/ 81 w 140"/>
                <a:gd name="T73" fmla="*/ 88 h 134"/>
                <a:gd name="T74" fmla="*/ 71 w 140"/>
                <a:gd name="T75" fmla="*/ 119 h 134"/>
                <a:gd name="T76" fmla="*/ 59 w 140"/>
                <a:gd name="T77" fmla="*/ 88 h 134"/>
                <a:gd name="T78" fmla="*/ 27 w 140"/>
                <a:gd name="T79" fmla="*/ 90 h 134"/>
                <a:gd name="T80" fmla="*/ 54 w 140"/>
                <a:gd name="T81" fmla="*/ 69 h 134"/>
                <a:gd name="T82" fmla="*/ 44 w 140"/>
                <a:gd name="T83" fmla="*/ 38 h 134"/>
                <a:gd name="T84" fmla="*/ 71 w 140"/>
                <a:gd name="T85" fmla="*/ 58 h 134"/>
                <a:gd name="T86" fmla="*/ 96 w 140"/>
                <a:gd name="T87" fmla="*/ 36 h 13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40"/>
                <a:gd name="T133" fmla="*/ 0 h 134"/>
                <a:gd name="T134" fmla="*/ 140 w 140"/>
                <a:gd name="T135" fmla="*/ 134 h 13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40" h="134">
                  <a:moveTo>
                    <a:pt x="71" y="0"/>
                  </a:moveTo>
                  <a:lnTo>
                    <a:pt x="86" y="52"/>
                  </a:lnTo>
                  <a:lnTo>
                    <a:pt x="140" y="52"/>
                  </a:lnTo>
                  <a:lnTo>
                    <a:pt x="98" y="83"/>
                  </a:lnTo>
                  <a:lnTo>
                    <a:pt x="113" y="134"/>
                  </a:lnTo>
                  <a:lnTo>
                    <a:pt x="71" y="104"/>
                  </a:lnTo>
                  <a:lnTo>
                    <a:pt x="27" y="134"/>
                  </a:lnTo>
                  <a:lnTo>
                    <a:pt x="44" y="83"/>
                  </a:lnTo>
                  <a:lnTo>
                    <a:pt x="0" y="52"/>
                  </a:lnTo>
                  <a:lnTo>
                    <a:pt x="54" y="52"/>
                  </a:lnTo>
                  <a:lnTo>
                    <a:pt x="71" y="0"/>
                  </a:lnTo>
                  <a:close/>
                  <a:moveTo>
                    <a:pt x="71" y="8"/>
                  </a:moveTo>
                  <a:lnTo>
                    <a:pt x="84" y="54"/>
                  </a:lnTo>
                  <a:lnTo>
                    <a:pt x="132" y="54"/>
                  </a:lnTo>
                  <a:lnTo>
                    <a:pt x="94" y="83"/>
                  </a:lnTo>
                  <a:lnTo>
                    <a:pt x="109" y="129"/>
                  </a:lnTo>
                  <a:lnTo>
                    <a:pt x="71" y="100"/>
                  </a:lnTo>
                  <a:lnTo>
                    <a:pt x="33" y="129"/>
                  </a:lnTo>
                  <a:lnTo>
                    <a:pt x="46" y="83"/>
                  </a:lnTo>
                  <a:lnTo>
                    <a:pt x="8" y="54"/>
                  </a:lnTo>
                  <a:lnTo>
                    <a:pt x="56" y="54"/>
                  </a:lnTo>
                  <a:lnTo>
                    <a:pt x="71" y="8"/>
                  </a:lnTo>
                  <a:close/>
                  <a:moveTo>
                    <a:pt x="71" y="15"/>
                  </a:moveTo>
                  <a:lnTo>
                    <a:pt x="84" y="56"/>
                  </a:lnTo>
                  <a:lnTo>
                    <a:pt x="127" y="56"/>
                  </a:lnTo>
                  <a:lnTo>
                    <a:pt x="92" y="81"/>
                  </a:lnTo>
                  <a:lnTo>
                    <a:pt x="106" y="123"/>
                  </a:lnTo>
                  <a:lnTo>
                    <a:pt x="71" y="96"/>
                  </a:lnTo>
                  <a:lnTo>
                    <a:pt x="36" y="123"/>
                  </a:lnTo>
                  <a:lnTo>
                    <a:pt x="50" y="81"/>
                  </a:lnTo>
                  <a:lnTo>
                    <a:pt x="15" y="56"/>
                  </a:lnTo>
                  <a:lnTo>
                    <a:pt x="58" y="56"/>
                  </a:lnTo>
                  <a:lnTo>
                    <a:pt x="71" y="15"/>
                  </a:lnTo>
                  <a:close/>
                  <a:moveTo>
                    <a:pt x="96" y="36"/>
                  </a:moveTo>
                  <a:lnTo>
                    <a:pt x="86" y="69"/>
                  </a:lnTo>
                  <a:lnTo>
                    <a:pt x="113" y="86"/>
                  </a:lnTo>
                  <a:lnTo>
                    <a:pt x="81" y="88"/>
                  </a:lnTo>
                  <a:lnTo>
                    <a:pt x="71" y="119"/>
                  </a:lnTo>
                  <a:lnTo>
                    <a:pt x="59" y="88"/>
                  </a:lnTo>
                  <a:lnTo>
                    <a:pt x="27" y="90"/>
                  </a:lnTo>
                  <a:lnTo>
                    <a:pt x="54" y="69"/>
                  </a:lnTo>
                  <a:lnTo>
                    <a:pt x="44" y="38"/>
                  </a:lnTo>
                  <a:lnTo>
                    <a:pt x="71" y="58"/>
                  </a:lnTo>
                  <a:lnTo>
                    <a:pt x="96" y="36"/>
                  </a:lnTo>
                  <a:close/>
                </a:path>
              </a:pathLst>
            </a:custGeom>
            <a:solidFill>
              <a:srgbClr val="B8DF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0" name="Freeform 41">
              <a:extLst>
                <a:ext uri="{FF2B5EF4-FFF2-40B4-BE49-F238E27FC236}">
                  <a16:creationId xmlns:a16="http://schemas.microsoft.com/office/drawing/2014/main" id="{0AC98C08-2970-4171-9696-37803B940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4" y="477"/>
              <a:ext cx="140" cy="134"/>
            </a:xfrm>
            <a:custGeom>
              <a:avLst/>
              <a:gdLst>
                <a:gd name="T0" fmla="*/ 71 w 140"/>
                <a:gd name="T1" fmla="*/ 0 h 134"/>
                <a:gd name="T2" fmla="*/ 86 w 140"/>
                <a:gd name="T3" fmla="*/ 52 h 134"/>
                <a:gd name="T4" fmla="*/ 140 w 140"/>
                <a:gd name="T5" fmla="*/ 52 h 134"/>
                <a:gd name="T6" fmla="*/ 98 w 140"/>
                <a:gd name="T7" fmla="*/ 83 h 134"/>
                <a:gd name="T8" fmla="*/ 113 w 140"/>
                <a:gd name="T9" fmla="*/ 134 h 134"/>
                <a:gd name="T10" fmla="*/ 71 w 140"/>
                <a:gd name="T11" fmla="*/ 104 h 134"/>
                <a:gd name="T12" fmla="*/ 27 w 140"/>
                <a:gd name="T13" fmla="*/ 134 h 134"/>
                <a:gd name="T14" fmla="*/ 44 w 140"/>
                <a:gd name="T15" fmla="*/ 83 h 134"/>
                <a:gd name="T16" fmla="*/ 0 w 140"/>
                <a:gd name="T17" fmla="*/ 52 h 134"/>
                <a:gd name="T18" fmla="*/ 54 w 140"/>
                <a:gd name="T19" fmla="*/ 52 h 134"/>
                <a:gd name="T20" fmla="*/ 71 w 140"/>
                <a:gd name="T21" fmla="*/ 0 h 1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0"/>
                <a:gd name="T34" fmla="*/ 0 h 134"/>
                <a:gd name="T35" fmla="*/ 140 w 140"/>
                <a:gd name="T36" fmla="*/ 134 h 13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0" h="134">
                  <a:moveTo>
                    <a:pt x="71" y="0"/>
                  </a:moveTo>
                  <a:lnTo>
                    <a:pt x="86" y="52"/>
                  </a:lnTo>
                  <a:lnTo>
                    <a:pt x="140" y="52"/>
                  </a:lnTo>
                  <a:lnTo>
                    <a:pt x="98" y="83"/>
                  </a:lnTo>
                  <a:lnTo>
                    <a:pt x="113" y="134"/>
                  </a:lnTo>
                  <a:lnTo>
                    <a:pt x="71" y="104"/>
                  </a:lnTo>
                  <a:lnTo>
                    <a:pt x="27" y="134"/>
                  </a:lnTo>
                  <a:lnTo>
                    <a:pt x="44" y="83"/>
                  </a:lnTo>
                  <a:lnTo>
                    <a:pt x="0" y="52"/>
                  </a:lnTo>
                  <a:lnTo>
                    <a:pt x="54" y="52"/>
                  </a:lnTo>
                  <a:lnTo>
                    <a:pt x="71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1" name="Freeform 42">
              <a:extLst>
                <a:ext uri="{FF2B5EF4-FFF2-40B4-BE49-F238E27FC236}">
                  <a16:creationId xmlns:a16="http://schemas.microsoft.com/office/drawing/2014/main" id="{A1FDC006-BC9C-448B-BEB1-5E60BF990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2" y="485"/>
              <a:ext cx="124" cy="121"/>
            </a:xfrm>
            <a:custGeom>
              <a:avLst/>
              <a:gdLst>
                <a:gd name="T0" fmla="*/ 63 w 124"/>
                <a:gd name="T1" fmla="*/ 0 h 121"/>
                <a:gd name="T2" fmla="*/ 76 w 124"/>
                <a:gd name="T3" fmla="*/ 46 h 121"/>
                <a:gd name="T4" fmla="*/ 124 w 124"/>
                <a:gd name="T5" fmla="*/ 46 h 121"/>
                <a:gd name="T6" fmla="*/ 86 w 124"/>
                <a:gd name="T7" fmla="*/ 75 h 121"/>
                <a:gd name="T8" fmla="*/ 101 w 124"/>
                <a:gd name="T9" fmla="*/ 121 h 121"/>
                <a:gd name="T10" fmla="*/ 63 w 124"/>
                <a:gd name="T11" fmla="*/ 92 h 121"/>
                <a:gd name="T12" fmla="*/ 25 w 124"/>
                <a:gd name="T13" fmla="*/ 121 h 121"/>
                <a:gd name="T14" fmla="*/ 38 w 124"/>
                <a:gd name="T15" fmla="*/ 75 h 121"/>
                <a:gd name="T16" fmla="*/ 0 w 124"/>
                <a:gd name="T17" fmla="*/ 46 h 121"/>
                <a:gd name="T18" fmla="*/ 48 w 124"/>
                <a:gd name="T19" fmla="*/ 46 h 121"/>
                <a:gd name="T20" fmla="*/ 63 w 124"/>
                <a:gd name="T21" fmla="*/ 0 h 1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4"/>
                <a:gd name="T34" fmla="*/ 0 h 121"/>
                <a:gd name="T35" fmla="*/ 124 w 124"/>
                <a:gd name="T36" fmla="*/ 121 h 1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4" h="121">
                  <a:moveTo>
                    <a:pt x="63" y="0"/>
                  </a:moveTo>
                  <a:lnTo>
                    <a:pt x="76" y="46"/>
                  </a:lnTo>
                  <a:lnTo>
                    <a:pt x="124" y="46"/>
                  </a:lnTo>
                  <a:lnTo>
                    <a:pt x="86" y="75"/>
                  </a:lnTo>
                  <a:lnTo>
                    <a:pt x="101" y="121"/>
                  </a:lnTo>
                  <a:lnTo>
                    <a:pt x="63" y="92"/>
                  </a:lnTo>
                  <a:lnTo>
                    <a:pt x="25" y="121"/>
                  </a:lnTo>
                  <a:lnTo>
                    <a:pt x="38" y="75"/>
                  </a:lnTo>
                  <a:lnTo>
                    <a:pt x="0" y="46"/>
                  </a:lnTo>
                  <a:lnTo>
                    <a:pt x="48" y="46"/>
                  </a:lnTo>
                  <a:lnTo>
                    <a:pt x="63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2" name="Freeform 43">
              <a:extLst>
                <a:ext uri="{FF2B5EF4-FFF2-40B4-BE49-F238E27FC236}">
                  <a16:creationId xmlns:a16="http://schemas.microsoft.com/office/drawing/2014/main" id="{D63E7AAB-D550-4133-ABDE-4EA0892BE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9" y="492"/>
              <a:ext cx="112" cy="108"/>
            </a:xfrm>
            <a:custGeom>
              <a:avLst/>
              <a:gdLst>
                <a:gd name="T0" fmla="*/ 56 w 112"/>
                <a:gd name="T1" fmla="*/ 0 h 108"/>
                <a:gd name="T2" fmla="*/ 69 w 112"/>
                <a:gd name="T3" fmla="*/ 41 h 108"/>
                <a:gd name="T4" fmla="*/ 112 w 112"/>
                <a:gd name="T5" fmla="*/ 41 h 108"/>
                <a:gd name="T6" fmla="*/ 77 w 112"/>
                <a:gd name="T7" fmla="*/ 66 h 108"/>
                <a:gd name="T8" fmla="*/ 91 w 112"/>
                <a:gd name="T9" fmla="*/ 108 h 108"/>
                <a:gd name="T10" fmla="*/ 56 w 112"/>
                <a:gd name="T11" fmla="*/ 81 h 108"/>
                <a:gd name="T12" fmla="*/ 21 w 112"/>
                <a:gd name="T13" fmla="*/ 108 h 108"/>
                <a:gd name="T14" fmla="*/ 35 w 112"/>
                <a:gd name="T15" fmla="*/ 66 h 108"/>
                <a:gd name="T16" fmla="*/ 0 w 112"/>
                <a:gd name="T17" fmla="*/ 41 h 108"/>
                <a:gd name="T18" fmla="*/ 43 w 112"/>
                <a:gd name="T19" fmla="*/ 41 h 108"/>
                <a:gd name="T20" fmla="*/ 56 w 112"/>
                <a:gd name="T21" fmla="*/ 0 h 1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2"/>
                <a:gd name="T34" fmla="*/ 0 h 108"/>
                <a:gd name="T35" fmla="*/ 112 w 112"/>
                <a:gd name="T36" fmla="*/ 108 h 10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2" h="108">
                  <a:moveTo>
                    <a:pt x="56" y="0"/>
                  </a:moveTo>
                  <a:lnTo>
                    <a:pt x="69" y="41"/>
                  </a:lnTo>
                  <a:lnTo>
                    <a:pt x="112" y="41"/>
                  </a:lnTo>
                  <a:lnTo>
                    <a:pt x="77" y="66"/>
                  </a:lnTo>
                  <a:lnTo>
                    <a:pt x="91" y="108"/>
                  </a:lnTo>
                  <a:lnTo>
                    <a:pt x="56" y="81"/>
                  </a:lnTo>
                  <a:lnTo>
                    <a:pt x="21" y="108"/>
                  </a:lnTo>
                  <a:lnTo>
                    <a:pt x="35" y="66"/>
                  </a:lnTo>
                  <a:lnTo>
                    <a:pt x="0" y="41"/>
                  </a:lnTo>
                  <a:lnTo>
                    <a:pt x="43" y="41"/>
                  </a:lnTo>
                  <a:lnTo>
                    <a:pt x="56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" name="Freeform 44">
              <a:extLst>
                <a:ext uri="{FF2B5EF4-FFF2-40B4-BE49-F238E27FC236}">
                  <a16:creationId xmlns:a16="http://schemas.microsoft.com/office/drawing/2014/main" id="{041D5519-5BD6-457C-BC16-D81F426CA7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1" y="513"/>
              <a:ext cx="86" cy="83"/>
            </a:xfrm>
            <a:custGeom>
              <a:avLst/>
              <a:gdLst>
                <a:gd name="T0" fmla="*/ 69 w 86"/>
                <a:gd name="T1" fmla="*/ 0 h 83"/>
                <a:gd name="T2" fmla="*/ 59 w 86"/>
                <a:gd name="T3" fmla="*/ 33 h 83"/>
                <a:gd name="T4" fmla="*/ 86 w 86"/>
                <a:gd name="T5" fmla="*/ 50 h 83"/>
                <a:gd name="T6" fmla="*/ 54 w 86"/>
                <a:gd name="T7" fmla="*/ 52 h 83"/>
                <a:gd name="T8" fmla="*/ 44 w 86"/>
                <a:gd name="T9" fmla="*/ 83 h 83"/>
                <a:gd name="T10" fmla="*/ 32 w 86"/>
                <a:gd name="T11" fmla="*/ 52 h 83"/>
                <a:gd name="T12" fmla="*/ 0 w 86"/>
                <a:gd name="T13" fmla="*/ 54 h 83"/>
                <a:gd name="T14" fmla="*/ 27 w 86"/>
                <a:gd name="T15" fmla="*/ 33 h 83"/>
                <a:gd name="T16" fmla="*/ 17 w 86"/>
                <a:gd name="T17" fmla="*/ 2 h 83"/>
                <a:gd name="T18" fmla="*/ 44 w 86"/>
                <a:gd name="T19" fmla="*/ 22 h 83"/>
                <a:gd name="T20" fmla="*/ 69 w 86"/>
                <a:gd name="T21" fmla="*/ 0 h 8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6"/>
                <a:gd name="T34" fmla="*/ 0 h 83"/>
                <a:gd name="T35" fmla="*/ 86 w 86"/>
                <a:gd name="T36" fmla="*/ 83 h 8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6" h="83">
                  <a:moveTo>
                    <a:pt x="69" y="0"/>
                  </a:moveTo>
                  <a:lnTo>
                    <a:pt x="59" y="33"/>
                  </a:lnTo>
                  <a:lnTo>
                    <a:pt x="86" y="50"/>
                  </a:lnTo>
                  <a:lnTo>
                    <a:pt x="54" y="52"/>
                  </a:lnTo>
                  <a:lnTo>
                    <a:pt x="44" y="83"/>
                  </a:lnTo>
                  <a:lnTo>
                    <a:pt x="32" y="52"/>
                  </a:lnTo>
                  <a:lnTo>
                    <a:pt x="0" y="54"/>
                  </a:lnTo>
                  <a:lnTo>
                    <a:pt x="27" y="33"/>
                  </a:lnTo>
                  <a:lnTo>
                    <a:pt x="17" y="2"/>
                  </a:lnTo>
                  <a:lnTo>
                    <a:pt x="44" y="22"/>
                  </a:lnTo>
                  <a:lnTo>
                    <a:pt x="69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" name="Freeform 45">
              <a:extLst>
                <a:ext uri="{FF2B5EF4-FFF2-40B4-BE49-F238E27FC236}">
                  <a16:creationId xmlns:a16="http://schemas.microsoft.com/office/drawing/2014/main" id="{F5F37D84-8701-49D8-944E-7D9D441C17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4" y="142"/>
              <a:ext cx="171" cy="166"/>
            </a:xfrm>
            <a:custGeom>
              <a:avLst/>
              <a:gdLst>
                <a:gd name="T0" fmla="*/ 86 w 171"/>
                <a:gd name="T1" fmla="*/ 0 h 166"/>
                <a:gd name="T2" fmla="*/ 105 w 171"/>
                <a:gd name="T3" fmla="*/ 64 h 166"/>
                <a:gd name="T4" fmla="*/ 171 w 171"/>
                <a:gd name="T5" fmla="*/ 64 h 166"/>
                <a:gd name="T6" fmla="*/ 119 w 171"/>
                <a:gd name="T7" fmla="*/ 102 h 166"/>
                <a:gd name="T8" fmla="*/ 138 w 171"/>
                <a:gd name="T9" fmla="*/ 166 h 166"/>
                <a:gd name="T10" fmla="*/ 86 w 171"/>
                <a:gd name="T11" fmla="*/ 127 h 166"/>
                <a:gd name="T12" fmla="*/ 32 w 171"/>
                <a:gd name="T13" fmla="*/ 166 h 166"/>
                <a:gd name="T14" fmla="*/ 54 w 171"/>
                <a:gd name="T15" fmla="*/ 102 h 166"/>
                <a:gd name="T16" fmla="*/ 0 w 171"/>
                <a:gd name="T17" fmla="*/ 64 h 166"/>
                <a:gd name="T18" fmla="*/ 65 w 171"/>
                <a:gd name="T19" fmla="*/ 64 h 166"/>
                <a:gd name="T20" fmla="*/ 86 w 171"/>
                <a:gd name="T21" fmla="*/ 0 h 166"/>
                <a:gd name="T22" fmla="*/ 86 w 171"/>
                <a:gd name="T23" fmla="*/ 10 h 166"/>
                <a:gd name="T24" fmla="*/ 103 w 171"/>
                <a:gd name="T25" fmla="*/ 66 h 166"/>
                <a:gd name="T26" fmla="*/ 161 w 171"/>
                <a:gd name="T27" fmla="*/ 66 h 166"/>
                <a:gd name="T28" fmla="*/ 115 w 171"/>
                <a:gd name="T29" fmla="*/ 100 h 166"/>
                <a:gd name="T30" fmla="*/ 132 w 171"/>
                <a:gd name="T31" fmla="*/ 158 h 166"/>
                <a:gd name="T32" fmla="*/ 86 w 171"/>
                <a:gd name="T33" fmla="*/ 121 h 166"/>
                <a:gd name="T34" fmla="*/ 38 w 171"/>
                <a:gd name="T35" fmla="*/ 158 h 166"/>
                <a:gd name="T36" fmla="*/ 57 w 171"/>
                <a:gd name="T37" fmla="*/ 100 h 166"/>
                <a:gd name="T38" fmla="*/ 9 w 171"/>
                <a:gd name="T39" fmla="*/ 66 h 166"/>
                <a:gd name="T40" fmla="*/ 67 w 171"/>
                <a:gd name="T41" fmla="*/ 66 h 166"/>
                <a:gd name="T42" fmla="*/ 86 w 171"/>
                <a:gd name="T43" fmla="*/ 10 h 166"/>
                <a:gd name="T44" fmla="*/ 86 w 171"/>
                <a:gd name="T45" fmla="*/ 18 h 166"/>
                <a:gd name="T46" fmla="*/ 102 w 171"/>
                <a:gd name="T47" fmla="*/ 70 h 166"/>
                <a:gd name="T48" fmla="*/ 153 w 171"/>
                <a:gd name="T49" fmla="*/ 68 h 166"/>
                <a:gd name="T50" fmla="*/ 111 w 171"/>
                <a:gd name="T51" fmla="*/ 100 h 166"/>
                <a:gd name="T52" fmla="*/ 128 w 171"/>
                <a:gd name="T53" fmla="*/ 150 h 166"/>
                <a:gd name="T54" fmla="*/ 86 w 171"/>
                <a:gd name="T55" fmla="*/ 120 h 166"/>
                <a:gd name="T56" fmla="*/ 44 w 171"/>
                <a:gd name="T57" fmla="*/ 150 h 166"/>
                <a:gd name="T58" fmla="*/ 59 w 171"/>
                <a:gd name="T59" fmla="*/ 100 h 166"/>
                <a:gd name="T60" fmla="*/ 17 w 171"/>
                <a:gd name="T61" fmla="*/ 68 h 166"/>
                <a:gd name="T62" fmla="*/ 69 w 171"/>
                <a:gd name="T63" fmla="*/ 70 h 166"/>
                <a:gd name="T64" fmla="*/ 86 w 171"/>
                <a:gd name="T65" fmla="*/ 18 h 166"/>
                <a:gd name="T66" fmla="*/ 117 w 171"/>
                <a:gd name="T67" fmla="*/ 46 h 166"/>
                <a:gd name="T68" fmla="*/ 105 w 171"/>
                <a:gd name="T69" fmla="*/ 85 h 166"/>
                <a:gd name="T70" fmla="*/ 138 w 171"/>
                <a:gd name="T71" fmla="*/ 106 h 166"/>
                <a:gd name="T72" fmla="*/ 98 w 171"/>
                <a:gd name="T73" fmla="*/ 108 h 166"/>
                <a:gd name="T74" fmla="*/ 86 w 171"/>
                <a:gd name="T75" fmla="*/ 146 h 166"/>
                <a:gd name="T76" fmla="*/ 73 w 171"/>
                <a:gd name="T77" fmla="*/ 108 h 166"/>
                <a:gd name="T78" fmla="*/ 32 w 171"/>
                <a:gd name="T79" fmla="*/ 110 h 166"/>
                <a:gd name="T80" fmla="*/ 65 w 171"/>
                <a:gd name="T81" fmla="*/ 85 h 166"/>
                <a:gd name="T82" fmla="*/ 54 w 171"/>
                <a:gd name="T83" fmla="*/ 48 h 166"/>
                <a:gd name="T84" fmla="*/ 84 w 171"/>
                <a:gd name="T85" fmla="*/ 70 h 166"/>
                <a:gd name="T86" fmla="*/ 117 w 171"/>
                <a:gd name="T87" fmla="*/ 46 h 16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71"/>
                <a:gd name="T133" fmla="*/ 0 h 166"/>
                <a:gd name="T134" fmla="*/ 171 w 171"/>
                <a:gd name="T135" fmla="*/ 166 h 16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71" h="166">
                  <a:moveTo>
                    <a:pt x="86" y="0"/>
                  </a:moveTo>
                  <a:lnTo>
                    <a:pt x="105" y="64"/>
                  </a:lnTo>
                  <a:lnTo>
                    <a:pt x="171" y="64"/>
                  </a:lnTo>
                  <a:lnTo>
                    <a:pt x="119" y="102"/>
                  </a:lnTo>
                  <a:lnTo>
                    <a:pt x="138" y="166"/>
                  </a:lnTo>
                  <a:lnTo>
                    <a:pt x="86" y="127"/>
                  </a:lnTo>
                  <a:lnTo>
                    <a:pt x="32" y="166"/>
                  </a:lnTo>
                  <a:lnTo>
                    <a:pt x="54" y="102"/>
                  </a:lnTo>
                  <a:lnTo>
                    <a:pt x="0" y="64"/>
                  </a:lnTo>
                  <a:lnTo>
                    <a:pt x="65" y="64"/>
                  </a:lnTo>
                  <a:lnTo>
                    <a:pt x="86" y="0"/>
                  </a:lnTo>
                  <a:close/>
                  <a:moveTo>
                    <a:pt x="86" y="10"/>
                  </a:moveTo>
                  <a:lnTo>
                    <a:pt x="103" y="66"/>
                  </a:lnTo>
                  <a:lnTo>
                    <a:pt x="161" y="66"/>
                  </a:lnTo>
                  <a:lnTo>
                    <a:pt x="115" y="100"/>
                  </a:lnTo>
                  <a:lnTo>
                    <a:pt x="132" y="158"/>
                  </a:lnTo>
                  <a:lnTo>
                    <a:pt x="86" y="121"/>
                  </a:lnTo>
                  <a:lnTo>
                    <a:pt x="38" y="158"/>
                  </a:lnTo>
                  <a:lnTo>
                    <a:pt x="57" y="100"/>
                  </a:lnTo>
                  <a:lnTo>
                    <a:pt x="9" y="66"/>
                  </a:lnTo>
                  <a:lnTo>
                    <a:pt x="67" y="66"/>
                  </a:lnTo>
                  <a:lnTo>
                    <a:pt x="86" y="10"/>
                  </a:lnTo>
                  <a:close/>
                  <a:moveTo>
                    <a:pt x="86" y="18"/>
                  </a:moveTo>
                  <a:lnTo>
                    <a:pt x="102" y="70"/>
                  </a:lnTo>
                  <a:lnTo>
                    <a:pt x="153" y="68"/>
                  </a:lnTo>
                  <a:lnTo>
                    <a:pt x="111" y="100"/>
                  </a:lnTo>
                  <a:lnTo>
                    <a:pt x="128" y="150"/>
                  </a:lnTo>
                  <a:lnTo>
                    <a:pt x="86" y="120"/>
                  </a:lnTo>
                  <a:lnTo>
                    <a:pt x="44" y="150"/>
                  </a:lnTo>
                  <a:lnTo>
                    <a:pt x="59" y="100"/>
                  </a:lnTo>
                  <a:lnTo>
                    <a:pt x="17" y="68"/>
                  </a:lnTo>
                  <a:lnTo>
                    <a:pt x="69" y="70"/>
                  </a:lnTo>
                  <a:lnTo>
                    <a:pt x="86" y="18"/>
                  </a:lnTo>
                  <a:close/>
                  <a:moveTo>
                    <a:pt x="117" y="46"/>
                  </a:moveTo>
                  <a:lnTo>
                    <a:pt x="105" y="85"/>
                  </a:lnTo>
                  <a:lnTo>
                    <a:pt x="138" y="106"/>
                  </a:lnTo>
                  <a:lnTo>
                    <a:pt x="98" y="108"/>
                  </a:lnTo>
                  <a:lnTo>
                    <a:pt x="86" y="146"/>
                  </a:lnTo>
                  <a:lnTo>
                    <a:pt x="73" y="108"/>
                  </a:lnTo>
                  <a:lnTo>
                    <a:pt x="32" y="110"/>
                  </a:lnTo>
                  <a:lnTo>
                    <a:pt x="65" y="85"/>
                  </a:lnTo>
                  <a:lnTo>
                    <a:pt x="54" y="48"/>
                  </a:lnTo>
                  <a:lnTo>
                    <a:pt x="84" y="70"/>
                  </a:lnTo>
                  <a:lnTo>
                    <a:pt x="117" y="46"/>
                  </a:lnTo>
                  <a:close/>
                </a:path>
              </a:pathLst>
            </a:custGeom>
            <a:solidFill>
              <a:srgbClr val="B8DF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" name="Freeform 46">
              <a:extLst>
                <a:ext uri="{FF2B5EF4-FFF2-40B4-BE49-F238E27FC236}">
                  <a16:creationId xmlns:a16="http://schemas.microsoft.com/office/drawing/2014/main" id="{24A406AB-2011-4969-952C-3379D40D0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4" y="142"/>
              <a:ext cx="171" cy="166"/>
            </a:xfrm>
            <a:custGeom>
              <a:avLst/>
              <a:gdLst>
                <a:gd name="T0" fmla="*/ 86 w 171"/>
                <a:gd name="T1" fmla="*/ 0 h 166"/>
                <a:gd name="T2" fmla="*/ 105 w 171"/>
                <a:gd name="T3" fmla="*/ 64 h 166"/>
                <a:gd name="T4" fmla="*/ 171 w 171"/>
                <a:gd name="T5" fmla="*/ 64 h 166"/>
                <a:gd name="T6" fmla="*/ 119 w 171"/>
                <a:gd name="T7" fmla="*/ 102 h 166"/>
                <a:gd name="T8" fmla="*/ 138 w 171"/>
                <a:gd name="T9" fmla="*/ 166 h 166"/>
                <a:gd name="T10" fmla="*/ 86 w 171"/>
                <a:gd name="T11" fmla="*/ 127 h 166"/>
                <a:gd name="T12" fmla="*/ 32 w 171"/>
                <a:gd name="T13" fmla="*/ 166 h 166"/>
                <a:gd name="T14" fmla="*/ 54 w 171"/>
                <a:gd name="T15" fmla="*/ 102 h 166"/>
                <a:gd name="T16" fmla="*/ 0 w 171"/>
                <a:gd name="T17" fmla="*/ 64 h 166"/>
                <a:gd name="T18" fmla="*/ 65 w 171"/>
                <a:gd name="T19" fmla="*/ 64 h 166"/>
                <a:gd name="T20" fmla="*/ 86 w 171"/>
                <a:gd name="T21" fmla="*/ 0 h 16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1"/>
                <a:gd name="T34" fmla="*/ 0 h 166"/>
                <a:gd name="T35" fmla="*/ 171 w 171"/>
                <a:gd name="T36" fmla="*/ 166 h 16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1" h="166">
                  <a:moveTo>
                    <a:pt x="86" y="0"/>
                  </a:moveTo>
                  <a:lnTo>
                    <a:pt x="105" y="64"/>
                  </a:lnTo>
                  <a:lnTo>
                    <a:pt x="171" y="64"/>
                  </a:lnTo>
                  <a:lnTo>
                    <a:pt x="119" y="102"/>
                  </a:lnTo>
                  <a:lnTo>
                    <a:pt x="138" y="166"/>
                  </a:lnTo>
                  <a:lnTo>
                    <a:pt x="86" y="127"/>
                  </a:lnTo>
                  <a:lnTo>
                    <a:pt x="32" y="166"/>
                  </a:lnTo>
                  <a:lnTo>
                    <a:pt x="54" y="102"/>
                  </a:lnTo>
                  <a:lnTo>
                    <a:pt x="0" y="64"/>
                  </a:lnTo>
                  <a:lnTo>
                    <a:pt x="65" y="64"/>
                  </a:lnTo>
                  <a:lnTo>
                    <a:pt x="86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6" name="Freeform 47">
              <a:extLst>
                <a:ext uri="{FF2B5EF4-FFF2-40B4-BE49-F238E27FC236}">
                  <a16:creationId xmlns:a16="http://schemas.microsoft.com/office/drawing/2014/main" id="{EA9B3878-5A27-4409-9FD6-D5FC0E908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3" y="152"/>
              <a:ext cx="152" cy="148"/>
            </a:xfrm>
            <a:custGeom>
              <a:avLst/>
              <a:gdLst>
                <a:gd name="T0" fmla="*/ 77 w 152"/>
                <a:gd name="T1" fmla="*/ 0 h 148"/>
                <a:gd name="T2" fmla="*/ 94 w 152"/>
                <a:gd name="T3" fmla="*/ 56 h 148"/>
                <a:gd name="T4" fmla="*/ 152 w 152"/>
                <a:gd name="T5" fmla="*/ 56 h 148"/>
                <a:gd name="T6" fmla="*/ 106 w 152"/>
                <a:gd name="T7" fmla="*/ 90 h 148"/>
                <a:gd name="T8" fmla="*/ 123 w 152"/>
                <a:gd name="T9" fmla="*/ 148 h 148"/>
                <a:gd name="T10" fmla="*/ 77 w 152"/>
                <a:gd name="T11" fmla="*/ 111 h 148"/>
                <a:gd name="T12" fmla="*/ 29 w 152"/>
                <a:gd name="T13" fmla="*/ 148 h 148"/>
                <a:gd name="T14" fmla="*/ 48 w 152"/>
                <a:gd name="T15" fmla="*/ 90 h 148"/>
                <a:gd name="T16" fmla="*/ 0 w 152"/>
                <a:gd name="T17" fmla="*/ 56 h 148"/>
                <a:gd name="T18" fmla="*/ 58 w 152"/>
                <a:gd name="T19" fmla="*/ 56 h 148"/>
                <a:gd name="T20" fmla="*/ 77 w 152"/>
                <a:gd name="T21" fmla="*/ 0 h 14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2"/>
                <a:gd name="T34" fmla="*/ 0 h 148"/>
                <a:gd name="T35" fmla="*/ 152 w 152"/>
                <a:gd name="T36" fmla="*/ 148 h 14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2" h="148">
                  <a:moveTo>
                    <a:pt x="77" y="0"/>
                  </a:moveTo>
                  <a:lnTo>
                    <a:pt x="94" y="56"/>
                  </a:lnTo>
                  <a:lnTo>
                    <a:pt x="152" y="56"/>
                  </a:lnTo>
                  <a:lnTo>
                    <a:pt x="106" y="90"/>
                  </a:lnTo>
                  <a:lnTo>
                    <a:pt x="123" y="148"/>
                  </a:lnTo>
                  <a:lnTo>
                    <a:pt x="77" y="111"/>
                  </a:lnTo>
                  <a:lnTo>
                    <a:pt x="29" y="148"/>
                  </a:lnTo>
                  <a:lnTo>
                    <a:pt x="48" y="90"/>
                  </a:lnTo>
                  <a:lnTo>
                    <a:pt x="0" y="56"/>
                  </a:lnTo>
                  <a:lnTo>
                    <a:pt x="58" y="56"/>
                  </a:lnTo>
                  <a:lnTo>
                    <a:pt x="77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7" name="Freeform 48">
              <a:extLst>
                <a:ext uri="{FF2B5EF4-FFF2-40B4-BE49-F238E27FC236}">
                  <a16:creationId xmlns:a16="http://schemas.microsoft.com/office/drawing/2014/main" id="{D6056DCC-B5B7-4379-89ED-8AEE6A02B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60"/>
              <a:ext cx="136" cy="132"/>
            </a:xfrm>
            <a:custGeom>
              <a:avLst/>
              <a:gdLst>
                <a:gd name="T0" fmla="*/ 69 w 136"/>
                <a:gd name="T1" fmla="*/ 0 h 132"/>
                <a:gd name="T2" fmla="*/ 85 w 136"/>
                <a:gd name="T3" fmla="*/ 52 h 132"/>
                <a:gd name="T4" fmla="*/ 136 w 136"/>
                <a:gd name="T5" fmla="*/ 50 h 132"/>
                <a:gd name="T6" fmla="*/ 94 w 136"/>
                <a:gd name="T7" fmla="*/ 82 h 132"/>
                <a:gd name="T8" fmla="*/ 111 w 136"/>
                <a:gd name="T9" fmla="*/ 132 h 132"/>
                <a:gd name="T10" fmla="*/ 69 w 136"/>
                <a:gd name="T11" fmla="*/ 102 h 132"/>
                <a:gd name="T12" fmla="*/ 27 w 136"/>
                <a:gd name="T13" fmla="*/ 132 h 132"/>
                <a:gd name="T14" fmla="*/ 42 w 136"/>
                <a:gd name="T15" fmla="*/ 82 h 132"/>
                <a:gd name="T16" fmla="*/ 0 w 136"/>
                <a:gd name="T17" fmla="*/ 50 h 132"/>
                <a:gd name="T18" fmla="*/ 52 w 136"/>
                <a:gd name="T19" fmla="*/ 52 h 132"/>
                <a:gd name="T20" fmla="*/ 69 w 136"/>
                <a:gd name="T21" fmla="*/ 0 h 1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6"/>
                <a:gd name="T34" fmla="*/ 0 h 132"/>
                <a:gd name="T35" fmla="*/ 136 w 136"/>
                <a:gd name="T36" fmla="*/ 132 h 1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6" h="132">
                  <a:moveTo>
                    <a:pt x="69" y="0"/>
                  </a:moveTo>
                  <a:lnTo>
                    <a:pt x="85" y="52"/>
                  </a:lnTo>
                  <a:lnTo>
                    <a:pt x="136" y="50"/>
                  </a:lnTo>
                  <a:lnTo>
                    <a:pt x="94" y="82"/>
                  </a:lnTo>
                  <a:lnTo>
                    <a:pt x="111" y="132"/>
                  </a:lnTo>
                  <a:lnTo>
                    <a:pt x="69" y="102"/>
                  </a:lnTo>
                  <a:lnTo>
                    <a:pt x="27" y="132"/>
                  </a:lnTo>
                  <a:lnTo>
                    <a:pt x="42" y="82"/>
                  </a:lnTo>
                  <a:lnTo>
                    <a:pt x="0" y="50"/>
                  </a:lnTo>
                  <a:lnTo>
                    <a:pt x="52" y="52"/>
                  </a:lnTo>
                  <a:lnTo>
                    <a:pt x="69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8" name="Freeform 49">
              <a:extLst>
                <a:ext uri="{FF2B5EF4-FFF2-40B4-BE49-F238E27FC236}">
                  <a16:creationId xmlns:a16="http://schemas.microsoft.com/office/drawing/2014/main" id="{5B345742-687E-48A1-8E88-818EEFB91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" y="188"/>
              <a:ext cx="106" cy="100"/>
            </a:xfrm>
            <a:custGeom>
              <a:avLst/>
              <a:gdLst>
                <a:gd name="T0" fmla="*/ 85 w 106"/>
                <a:gd name="T1" fmla="*/ 0 h 100"/>
                <a:gd name="T2" fmla="*/ 73 w 106"/>
                <a:gd name="T3" fmla="*/ 39 h 100"/>
                <a:gd name="T4" fmla="*/ 106 w 106"/>
                <a:gd name="T5" fmla="*/ 60 h 100"/>
                <a:gd name="T6" fmla="*/ 66 w 106"/>
                <a:gd name="T7" fmla="*/ 62 h 100"/>
                <a:gd name="T8" fmla="*/ 54 w 106"/>
                <a:gd name="T9" fmla="*/ 100 h 100"/>
                <a:gd name="T10" fmla="*/ 41 w 106"/>
                <a:gd name="T11" fmla="*/ 62 h 100"/>
                <a:gd name="T12" fmla="*/ 0 w 106"/>
                <a:gd name="T13" fmla="*/ 64 h 100"/>
                <a:gd name="T14" fmla="*/ 33 w 106"/>
                <a:gd name="T15" fmla="*/ 39 h 100"/>
                <a:gd name="T16" fmla="*/ 22 w 106"/>
                <a:gd name="T17" fmla="*/ 2 h 100"/>
                <a:gd name="T18" fmla="*/ 52 w 106"/>
                <a:gd name="T19" fmla="*/ 24 h 100"/>
                <a:gd name="T20" fmla="*/ 85 w 106"/>
                <a:gd name="T21" fmla="*/ 0 h 1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6"/>
                <a:gd name="T34" fmla="*/ 0 h 100"/>
                <a:gd name="T35" fmla="*/ 106 w 106"/>
                <a:gd name="T36" fmla="*/ 100 h 1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6" h="100">
                  <a:moveTo>
                    <a:pt x="85" y="0"/>
                  </a:moveTo>
                  <a:lnTo>
                    <a:pt x="73" y="39"/>
                  </a:lnTo>
                  <a:lnTo>
                    <a:pt x="106" y="60"/>
                  </a:lnTo>
                  <a:lnTo>
                    <a:pt x="66" y="62"/>
                  </a:lnTo>
                  <a:lnTo>
                    <a:pt x="54" y="100"/>
                  </a:lnTo>
                  <a:lnTo>
                    <a:pt x="41" y="62"/>
                  </a:lnTo>
                  <a:lnTo>
                    <a:pt x="0" y="64"/>
                  </a:lnTo>
                  <a:lnTo>
                    <a:pt x="33" y="39"/>
                  </a:lnTo>
                  <a:lnTo>
                    <a:pt x="22" y="2"/>
                  </a:lnTo>
                  <a:lnTo>
                    <a:pt x="52" y="24"/>
                  </a:lnTo>
                  <a:lnTo>
                    <a:pt x="85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" name="Freeform 50">
              <a:extLst>
                <a:ext uri="{FF2B5EF4-FFF2-40B4-BE49-F238E27FC236}">
                  <a16:creationId xmlns:a16="http://schemas.microsoft.com/office/drawing/2014/main" id="{729A71E0-029E-4120-A366-5A7584B48F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5" y="302"/>
              <a:ext cx="171" cy="167"/>
            </a:xfrm>
            <a:custGeom>
              <a:avLst/>
              <a:gdLst>
                <a:gd name="T0" fmla="*/ 87 w 171"/>
                <a:gd name="T1" fmla="*/ 0 h 167"/>
                <a:gd name="T2" fmla="*/ 106 w 171"/>
                <a:gd name="T3" fmla="*/ 63 h 167"/>
                <a:gd name="T4" fmla="*/ 171 w 171"/>
                <a:gd name="T5" fmla="*/ 63 h 167"/>
                <a:gd name="T6" fmla="*/ 119 w 171"/>
                <a:gd name="T7" fmla="*/ 104 h 167"/>
                <a:gd name="T8" fmla="*/ 138 w 171"/>
                <a:gd name="T9" fmla="*/ 167 h 167"/>
                <a:gd name="T10" fmla="*/ 87 w 171"/>
                <a:gd name="T11" fmla="*/ 127 h 167"/>
                <a:gd name="T12" fmla="*/ 33 w 171"/>
                <a:gd name="T13" fmla="*/ 167 h 167"/>
                <a:gd name="T14" fmla="*/ 54 w 171"/>
                <a:gd name="T15" fmla="*/ 104 h 167"/>
                <a:gd name="T16" fmla="*/ 0 w 171"/>
                <a:gd name="T17" fmla="*/ 63 h 167"/>
                <a:gd name="T18" fmla="*/ 65 w 171"/>
                <a:gd name="T19" fmla="*/ 63 h 167"/>
                <a:gd name="T20" fmla="*/ 87 w 171"/>
                <a:gd name="T21" fmla="*/ 0 h 167"/>
                <a:gd name="T22" fmla="*/ 87 w 171"/>
                <a:gd name="T23" fmla="*/ 10 h 167"/>
                <a:gd name="T24" fmla="*/ 104 w 171"/>
                <a:gd name="T25" fmla="*/ 67 h 167"/>
                <a:gd name="T26" fmla="*/ 161 w 171"/>
                <a:gd name="T27" fmla="*/ 67 h 167"/>
                <a:gd name="T28" fmla="*/ 115 w 171"/>
                <a:gd name="T29" fmla="*/ 102 h 167"/>
                <a:gd name="T30" fmla="*/ 133 w 171"/>
                <a:gd name="T31" fmla="*/ 158 h 167"/>
                <a:gd name="T32" fmla="*/ 87 w 171"/>
                <a:gd name="T33" fmla="*/ 123 h 167"/>
                <a:gd name="T34" fmla="*/ 39 w 171"/>
                <a:gd name="T35" fmla="*/ 158 h 167"/>
                <a:gd name="T36" fmla="*/ 58 w 171"/>
                <a:gd name="T37" fmla="*/ 102 h 167"/>
                <a:gd name="T38" fmla="*/ 10 w 171"/>
                <a:gd name="T39" fmla="*/ 67 h 167"/>
                <a:gd name="T40" fmla="*/ 67 w 171"/>
                <a:gd name="T41" fmla="*/ 67 h 167"/>
                <a:gd name="T42" fmla="*/ 87 w 171"/>
                <a:gd name="T43" fmla="*/ 10 h 167"/>
                <a:gd name="T44" fmla="*/ 87 w 171"/>
                <a:gd name="T45" fmla="*/ 19 h 167"/>
                <a:gd name="T46" fmla="*/ 102 w 171"/>
                <a:gd name="T47" fmla="*/ 69 h 167"/>
                <a:gd name="T48" fmla="*/ 154 w 171"/>
                <a:gd name="T49" fmla="*/ 69 h 167"/>
                <a:gd name="T50" fmla="*/ 112 w 171"/>
                <a:gd name="T51" fmla="*/ 100 h 167"/>
                <a:gd name="T52" fmla="*/ 129 w 171"/>
                <a:gd name="T53" fmla="*/ 152 h 167"/>
                <a:gd name="T54" fmla="*/ 87 w 171"/>
                <a:gd name="T55" fmla="*/ 119 h 167"/>
                <a:gd name="T56" fmla="*/ 44 w 171"/>
                <a:gd name="T57" fmla="*/ 152 h 167"/>
                <a:gd name="T58" fmla="*/ 60 w 171"/>
                <a:gd name="T59" fmla="*/ 100 h 167"/>
                <a:gd name="T60" fmla="*/ 17 w 171"/>
                <a:gd name="T61" fmla="*/ 69 h 167"/>
                <a:gd name="T62" fmla="*/ 69 w 171"/>
                <a:gd name="T63" fmla="*/ 69 h 167"/>
                <a:gd name="T64" fmla="*/ 87 w 171"/>
                <a:gd name="T65" fmla="*/ 19 h 167"/>
                <a:gd name="T66" fmla="*/ 117 w 171"/>
                <a:gd name="T67" fmla="*/ 46 h 167"/>
                <a:gd name="T68" fmla="*/ 106 w 171"/>
                <a:gd name="T69" fmla="*/ 84 h 167"/>
                <a:gd name="T70" fmla="*/ 138 w 171"/>
                <a:gd name="T71" fmla="*/ 108 h 167"/>
                <a:gd name="T72" fmla="*/ 98 w 171"/>
                <a:gd name="T73" fmla="*/ 109 h 167"/>
                <a:gd name="T74" fmla="*/ 87 w 171"/>
                <a:gd name="T75" fmla="*/ 148 h 167"/>
                <a:gd name="T76" fmla="*/ 73 w 171"/>
                <a:gd name="T77" fmla="*/ 109 h 167"/>
                <a:gd name="T78" fmla="*/ 33 w 171"/>
                <a:gd name="T79" fmla="*/ 111 h 167"/>
                <a:gd name="T80" fmla="*/ 65 w 171"/>
                <a:gd name="T81" fmla="*/ 86 h 167"/>
                <a:gd name="T82" fmla="*/ 54 w 171"/>
                <a:gd name="T83" fmla="*/ 48 h 167"/>
                <a:gd name="T84" fmla="*/ 85 w 171"/>
                <a:gd name="T85" fmla="*/ 71 h 167"/>
                <a:gd name="T86" fmla="*/ 117 w 171"/>
                <a:gd name="T87" fmla="*/ 46 h 16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71"/>
                <a:gd name="T133" fmla="*/ 0 h 167"/>
                <a:gd name="T134" fmla="*/ 171 w 171"/>
                <a:gd name="T135" fmla="*/ 167 h 16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71" h="167">
                  <a:moveTo>
                    <a:pt x="87" y="0"/>
                  </a:moveTo>
                  <a:lnTo>
                    <a:pt x="106" y="63"/>
                  </a:lnTo>
                  <a:lnTo>
                    <a:pt x="171" y="63"/>
                  </a:lnTo>
                  <a:lnTo>
                    <a:pt x="119" y="104"/>
                  </a:lnTo>
                  <a:lnTo>
                    <a:pt x="138" y="167"/>
                  </a:lnTo>
                  <a:lnTo>
                    <a:pt x="87" y="127"/>
                  </a:lnTo>
                  <a:lnTo>
                    <a:pt x="33" y="167"/>
                  </a:lnTo>
                  <a:lnTo>
                    <a:pt x="54" y="104"/>
                  </a:lnTo>
                  <a:lnTo>
                    <a:pt x="0" y="63"/>
                  </a:lnTo>
                  <a:lnTo>
                    <a:pt x="65" y="63"/>
                  </a:lnTo>
                  <a:lnTo>
                    <a:pt x="87" y="0"/>
                  </a:lnTo>
                  <a:close/>
                  <a:moveTo>
                    <a:pt x="87" y="10"/>
                  </a:moveTo>
                  <a:lnTo>
                    <a:pt x="104" y="67"/>
                  </a:lnTo>
                  <a:lnTo>
                    <a:pt x="161" y="67"/>
                  </a:lnTo>
                  <a:lnTo>
                    <a:pt x="115" y="102"/>
                  </a:lnTo>
                  <a:lnTo>
                    <a:pt x="133" y="158"/>
                  </a:lnTo>
                  <a:lnTo>
                    <a:pt x="87" y="123"/>
                  </a:lnTo>
                  <a:lnTo>
                    <a:pt x="39" y="158"/>
                  </a:lnTo>
                  <a:lnTo>
                    <a:pt x="58" y="102"/>
                  </a:lnTo>
                  <a:lnTo>
                    <a:pt x="10" y="67"/>
                  </a:lnTo>
                  <a:lnTo>
                    <a:pt x="67" y="67"/>
                  </a:lnTo>
                  <a:lnTo>
                    <a:pt x="87" y="10"/>
                  </a:lnTo>
                  <a:close/>
                  <a:moveTo>
                    <a:pt x="87" y="19"/>
                  </a:moveTo>
                  <a:lnTo>
                    <a:pt x="102" y="69"/>
                  </a:lnTo>
                  <a:lnTo>
                    <a:pt x="154" y="69"/>
                  </a:lnTo>
                  <a:lnTo>
                    <a:pt x="112" y="100"/>
                  </a:lnTo>
                  <a:lnTo>
                    <a:pt x="129" y="152"/>
                  </a:lnTo>
                  <a:lnTo>
                    <a:pt x="87" y="119"/>
                  </a:lnTo>
                  <a:lnTo>
                    <a:pt x="44" y="152"/>
                  </a:lnTo>
                  <a:lnTo>
                    <a:pt x="60" y="100"/>
                  </a:lnTo>
                  <a:lnTo>
                    <a:pt x="17" y="69"/>
                  </a:lnTo>
                  <a:lnTo>
                    <a:pt x="69" y="69"/>
                  </a:lnTo>
                  <a:lnTo>
                    <a:pt x="87" y="19"/>
                  </a:lnTo>
                  <a:close/>
                  <a:moveTo>
                    <a:pt x="117" y="46"/>
                  </a:moveTo>
                  <a:lnTo>
                    <a:pt x="106" y="84"/>
                  </a:lnTo>
                  <a:lnTo>
                    <a:pt x="138" y="108"/>
                  </a:lnTo>
                  <a:lnTo>
                    <a:pt x="98" y="109"/>
                  </a:lnTo>
                  <a:lnTo>
                    <a:pt x="87" y="148"/>
                  </a:lnTo>
                  <a:lnTo>
                    <a:pt x="73" y="109"/>
                  </a:lnTo>
                  <a:lnTo>
                    <a:pt x="33" y="111"/>
                  </a:lnTo>
                  <a:lnTo>
                    <a:pt x="65" y="86"/>
                  </a:lnTo>
                  <a:lnTo>
                    <a:pt x="54" y="48"/>
                  </a:lnTo>
                  <a:lnTo>
                    <a:pt x="85" y="71"/>
                  </a:lnTo>
                  <a:lnTo>
                    <a:pt x="117" y="46"/>
                  </a:lnTo>
                  <a:close/>
                </a:path>
              </a:pathLst>
            </a:custGeom>
            <a:solidFill>
              <a:srgbClr val="B8DF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0" name="Freeform 51">
              <a:extLst>
                <a:ext uri="{FF2B5EF4-FFF2-40B4-BE49-F238E27FC236}">
                  <a16:creationId xmlns:a16="http://schemas.microsoft.com/office/drawing/2014/main" id="{F5317763-457B-4962-A59A-D13BC434D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5" y="302"/>
              <a:ext cx="171" cy="167"/>
            </a:xfrm>
            <a:custGeom>
              <a:avLst/>
              <a:gdLst>
                <a:gd name="T0" fmla="*/ 87 w 171"/>
                <a:gd name="T1" fmla="*/ 0 h 167"/>
                <a:gd name="T2" fmla="*/ 106 w 171"/>
                <a:gd name="T3" fmla="*/ 63 h 167"/>
                <a:gd name="T4" fmla="*/ 171 w 171"/>
                <a:gd name="T5" fmla="*/ 63 h 167"/>
                <a:gd name="T6" fmla="*/ 119 w 171"/>
                <a:gd name="T7" fmla="*/ 104 h 167"/>
                <a:gd name="T8" fmla="*/ 138 w 171"/>
                <a:gd name="T9" fmla="*/ 167 h 167"/>
                <a:gd name="T10" fmla="*/ 87 w 171"/>
                <a:gd name="T11" fmla="*/ 127 h 167"/>
                <a:gd name="T12" fmla="*/ 33 w 171"/>
                <a:gd name="T13" fmla="*/ 167 h 167"/>
                <a:gd name="T14" fmla="*/ 54 w 171"/>
                <a:gd name="T15" fmla="*/ 104 h 167"/>
                <a:gd name="T16" fmla="*/ 0 w 171"/>
                <a:gd name="T17" fmla="*/ 63 h 167"/>
                <a:gd name="T18" fmla="*/ 65 w 171"/>
                <a:gd name="T19" fmla="*/ 63 h 167"/>
                <a:gd name="T20" fmla="*/ 87 w 171"/>
                <a:gd name="T21" fmla="*/ 0 h 1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1"/>
                <a:gd name="T34" fmla="*/ 0 h 167"/>
                <a:gd name="T35" fmla="*/ 171 w 171"/>
                <a:gd name="T36" fmla="*/ 167 h 16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1" h="167">
                  <a:moveTo>
                    <a:pt x="87" y="0"/>
                  </a:moveTo>
                  <a:lnTo>
                    <a:pt x="106" y="63"/>
                  </a:lnTo>
                  <a:lnTo>
                    <a:pt x="171" y="63"/>
                  </a:lnTo>
                  <a:lnTo>
                    <a:pt x="119" y="104"/>
                  </a:lnTo>
                  <a:lnTo>
                    <a:pt x="138" y="167"/>
                  </a:lnTo>
                  <a:lnTo>
                    <a:pt x="87" y="127"/>
                  </a:lnTo>
                  <a:lnTo>
                    <a:pt x="33" y="167"/>
                  </a:lnTo>
                  <a:lnTo>
                    <a:pt x="54" y="104"/>
                  </a:lnTo>
                  <a:lnTo>
                    <a:pt x="0" y="63"/>
                  </a:lnTo>
                  <a:lnTo>
                    <a:pt x="65" y="63"/>
                  </a:lnTo>
                  <a:lnTo>
                    <a:pt x="87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" name="Freeform 52">
              <a:extLst>
                <a:ext uri="{FF2B5EF4-FFF2-40B4-BE49-F238E27FC236}">
                  <a16:creationId xmlns:a16="http://schemas.microsoft.com/office/drawing/2014/main" id="{07AA48F0-D2B2-4DC6-B872-BA6468E905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5" y="312"/>
              <a:ext cx="151" cy="148"/>
            </a:xfrm>
            <a:custGeom>
              <a:avLst/>
              <a:gdLst>
                <a:gd name="T0" fmla="*/ 77 w 151"/>
                <a:gd name="T1" fmla="*/ 0 h 148"/>
                <a:gd name="T2" fmla="*/ 94 w 151"/>
                <a:gd name="T3" fmla="*/ 57 h 148"/>
                <a:gd name="T4" fmla="*/ 151 w 151"/>
                <a:gd name="T5" fmla="*/ 57 h 148"/>
                <a:gd name="T6" fmla="*/ 105 w 151"/>
                <a:gd name="T7" fmla="*/ 92 h 148"/>
                <a:gd name="T8" fmla="*/ 123 w 151"/>
                <a:gd name="T9" fmla="*/ 148 h 148"/>
                <a:gd name="T10" fmla="*/ 77 w 151"/>
                <a:gd name="T11" fmla="*/ 113 h 148"/>
                <a:gd name="T12" fmla="*/ 29 w 151"/>
                <a:gd name="T13" fmla="*/ 148 h 148"/>
                <a:gd name="T14" fmla="*/ 48 w 151"/>
                <a:gd name="T15" fmla="*/ 92 h 148"/>
                <a:gd name="T16" fmla="*/ 0 w 151"/>
                <a:gd name="T17" fmla="*/ 57 h 148"/>
                <a:gd name="T18" fmla="*/ 57 w 151"/>
                <a:gd name="T19" fmla="*/ 57 h 148"/>
                <a:gd name="T20" fmla="*/ 77 w 151"/>
                <a:gd name="T21" fmla="*/ 0 h 14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48"/>
                <a:gd name="T35" fmla="*/ 151 w 151"/>
                <a:gd name="T36" fmla="*/ 148 h 14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48">
                  <a:moveTo>
                    <a:pt x="77" y="0"/>
                  </a:moveTo>
                  <a:lnTo>
                    <a:pt x="94" y="57"/>
                  </a:lnTo>
                  <a:lnTo>
                    <a:pt x="151" y="57"/>
                  </a:lnTo>
                  <a:lnTo>
                    <a:pt x="105" y="92"/>
                  </a:lnTo>
                  <a:lnTo>
                    <a:pt x="123" y="148"/>
                  </a:lnTo>
                  <a:lnTo>
                    <a:pt x="77" y="113"/>
                  </a:lnTo>
                  <a:lnTo>
                    <a:pt x="29" y="148"/>
                  </a:lnTo>
                  <a:lnTo>
                    <a:pt x="48" y="92"/>
                  </a:lnTo>
                  <a:lnTo>
                    <a:pt x="0" y="57"/>
                  </a:lnTo>
                  <a:lnTo>
                    <a:pt x="57" y="57"/>
                  </a:lnTo>
                  <a:lnTo>
                    <a:pt x="77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" name="Freeform 53">
              <a:extLst>
                <a:ext uri="{FF2B5EF4-FFF2-40B4-BE49-F238E27FC236}">
                  <a16:creationId xmlns:a16="http://schemas.microsoft.com/office/drawing/2014/main" id="{B87FCEF7-4C41-48CA-86C8-907A134D1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2" y="321"/>
              <a:ext cx="137" cy="133"/>
            </a:xfrm>
            <a:custGeom>
              <a:avLst/>
              <a:gdLst>
                <a:gd name="T0" fmla="*/ 70 w 137"/>
                <a:gd name="T1" fmla="*/ 0 h 133"/>
                <a:gd name="T2" fmla="*/ 85 w 137"/>
                <a:gd name="T3" fmla="*/ 50 h 133"/>
                <a:gd name="T4" fmla="*/ 137 w 137"/>
                <a:gd name="T5" fmla="*/ 50 h 133"/>
                <a:gd name="T6" fmla="*/ 95 w 137"/>
                <a:gd name="T7" fmla="*/ 81 h 133"/>
                <a:gd name="T8" fmla="*/ 112 w 137"/>
                <a:gd name="T9" fmla="*/ 133 h 133"/>
                <a:gd name="T10" fmla="*/ 70 w 137"/>
                <a:gd name="T11" fmla="*/ 100 h 133"/>
                <a:gd name="T12" fmla="*/ 27 w 137"/>
                <a:gd name="T13" fmla="*/ 133 h 133"/>
                <a:gd name="T14" fmla="*/ 43 w 137"/>
                <a:gd name="T15" fmla="*/ 81 h 133"/>
                <a:gd name="T16" fmla="*/ 0 w 137"/>
                <a:gd name="T17" fmla="*/ 50 h 133"/>
                <a:gd name="T18" fmla="*/ 52 w 137"/>
                <a:gd name="T19" fmla="*/ 50 h 133"/>
                <a:gd name="T20" fmla="*/ 70 w 137"/>
                <a:gd name="T21" fmla="*/ 0 h 1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"/>
                <a:gd name="T34" fmla="*/ 0 h 133"/>
                <a:gd name="T35" fmla="*/ 137 w 137"/>
                <a:gd name="T36" fmla="*/ 133 h 1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" h="133">
                  <a:moveTo>
                    <a:pt x="70" y="0"/>
                  </a:moveTo>
                  <a:lnTo>
                    <a:pt x="85" y="50"/>
                  </a:lnTo>
                  <a:lnTo>
                    <a:pt x="137" y="50"/>
                  </a:lnTo>
                  <a:lnTo>
                    <a:pt x="95" y="81"/>
                  </a:lnTo>
                  <a:lnTo>
                    <a:pt x="112" y="133"/>
                  </a:lnTo>
                  <a:lnTo>
                    <a:pt x="70" y="100"/>
                  </a:lnTo>
                  <a:lnTo>
                    <a:pt x="27" y="133"/>
                  </a:lnTo>
                  <a:lnTo>
                    <a:pt x="43" y="81"/>
                  </a:lnTo>
                  <a:lnTo>
                    <a:pt x="0" y="50"/>
                  </a:lnTo>
                  <a:lnTo>
                    <a:pt x="52" y="50"/>
                  </a:lnTo>
                  <a:lnTo>
                    <a:pt x="70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3" name="Freeform 54">
              <a:extLst>
                <a:ext uri="{FF2B5EF4-FFF2-40B4-BE49-F238E27FC236}">
                  <a16:creationId xmlns:a16="http://schemas.microsoft.com/office/drawing/2014/main" id="{AED31C31-4D12-4B9E-A33E-08778601A9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8" y="348"/>
              <a:ext cx="105" cy="102"/>
            </a:xfrm>
            <a:custGeom>
              <a:avLst/>
              <a:gdLst>
                <a:gd name="T0" fmla="*/ 84 w 105"/>
                <a:gd name="T1" fmla="*/ 0 h 102"/>
                <a:gd name="T2" fmla="*/ 73 w 105"/>
                <a:gd name="T3" fmla="*/ 38 h 102"/>
                <a:gd name="T4" fmla="*/ 105 w 105"/>
                <a:gd name="T5" fmla="*/ 62 h 102"/>
                <a:gd name="T6" fmla="*/ 65 w 105"/>
                <a:gd name="T7" fmla="*/ 63 h 102"/>
                <a:gd name="T8" fmla="*/ 54 w 105"/>
                <a:gd name="T9" fmla="*/ 102 h 102"/>
                <a:gd name="T10" fmla="*/ 40 w 105"/>
                <a:gd name="T11" fmla="*/ 63 h 102"/>
                <a:gd name="T12" fmla="*/ 0 w 105"/>
                <a:gd name="T13" fmla="*/ 65 h 102"/>
                <a:gd name="T14" fmla="*/ 32 w 105"/>
                <a:gd name="T15" fmla="*/ 40 h 102"/>
                <a:gd name="T16" fmla="*/ 21 w 105"/>
                <a:gd name="T17" fmla="*/ 2 h 102"/>
                <a:gd name="T18" fmla="*/ 52 w 105"/>
                <a:gd name="T19" fmla="*/ 25 h 102"/>
                <a:gd name="T20" fmla="*/ 84 w 105"/>
                <a:gd name="T21" fmla="*/ 0 h 10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5"/>
                <a:gd name="T34" fmla="*/ 0 h 102"/>
                <a:gd name="T35" fmla="*/ 105 w 105"/>
                <a:gd name="T36" fmla="*/ 102 h 10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5" h="102">
                  <a:moveTo>
                    <a:pt x="84" y="0"/>
                  </a:moveTo>
                  <a:lnTo>
                    <a:pt x="73" y="38"/>
                  </a:lnTo>
                  <a:lnTo>
                    <a:pt x="105" y="62"/>
                  </a:lnTo>
                  <a:lnTo>
                    <a:pt x="65" y="63"/>
                  </a:lnTo>
                  <a:lnTo>
                    <a:pt x="54" y="102"/>
                  </a:lnTo>
                  <a:lnTo>
                    <a:pt x="40" y="63"/>
                  </a:lnTo>
                  <a:lnTo>
                    <a:pt x="0" y="65"/>
                  </a:lnTo>
                  <a:lnTo>
                    <a:pt x="32" y="40"/>
                  </a:lnTo>
                  <a:lnTo>
                    <a:pt x="21" y="2"/>
                  </a:lnTo>
                  <a:lnTo>
                    <a:pt x="52" y="25"/>
                  </a:lnTo>
                  <a:lnTo>
                    <a:pt x="84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44" name="Picture 7" descr="angelo_lanterna">
            <a:extLst>
              <a:ext uri="{FF2B5EF4-FFF2-40B4-BE49-F238E27FC236}">
                <a16:creationId xmlns:a16="http://schemas.microsoft.com/office/drawing/2014/main" id="{B602266C-49F8-4775-B626-4083C43B5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4442">
            <a:off x="7841456" y="501748"/>
            <a:ext cx="1119188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4067265"/>
      </p:ext>
    </p:extLst>
  </p:cSld>
  <p:clrMapOvr>
    <a:masterClrMapping/>
  </p:clrMapOvr>
  <p:transition spd="med" advTm="14258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tre boys">
            <a:extLst>
              <a:ext uri="{FF2B5EF4-FFF2-40B4-BE49-F238E27FC236}">
                <a16:creationId xmlns:a16="http://schemas.microsoft.com/office/drawing/2014/main" id="{69E02500-3A2F-4D52-A030-82192312C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99"/>
          <a:stretch>
            <a:fillRect/>
          </a:stretch>
        </p:blipFill>
        <p:spPr bwMode="auto">
          <a:xfrm flipH="1">
            <a:off x="0" y="0"/>
            <a:ext cx="9144000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>
            <a:extLst>
              <a:ext uri="{FF2B5EF4-FFF2-40B4-BE49-F238E27FC236}">
                <a16:creationId xmlns:a16="http://schemas.microsoft.com/office/drawing/2014/main" id="{EE4970D4-83FD-4C09-B8E5-69088735B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0208" y="4824735"/>
            <a:ext cx="541338" cy="76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 descr="bilancia">
            <a:extLst>
              <a:ext uri="{FF2B5EF4-FFF2-40B4-BE49-F238E27FC236}">
                <a16:creationId xmlns:a16="http://schemas.microsoft.com/office/drawing/2014/main" id="{7FBB3D4D-C0C8-4951-844E-6BC446696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210358"/>
            <a:ext cx="2096622" cy="1228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angelo_lanterna">
            <a:extLst>
              <a:ext uri="{FF2B5EF4-FFF2-40B4-BE49-F238E27FC236}">
                <a16:creationId xmlns:a16="http://schemas.microsoft.com/office/drawing/2014/main" id="{4E0AFD58-C437-4D78-864B-624977238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0011" flipH="1">
            <a:off x="7914694" y="90034"/>
            <a:ext cx="1119188" cy="157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>
            <a:extLst>
              <a:ext uri="{FF2B5EF4-FFF2-40B4-BE49-F238E27FC236}">
                <a16:creationId xmlns:a16="http://schemas.microsoft.com/office/drawing/2014/main" id="{8DE69745-BF9A-41E2-A191-1215F7D0A1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70306" y="2682037"/>
            <a:ext cx="6264696" cy="2629043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it-IT" dirty="0">
                <a:effectLst>
                  <a:outerShdw dist="63500" dir="2700000" algn="tr" rotWithShape="0">
                    <a:prstClr val="black"/>
                  </a:outerShdw>
                </a:effectLst>
              </a:rPr>
              <a:t>Intorno al fuoco </a:t>
            </a:r>
            <a:br>
              <a:rPr lang="it-IT" dirty="0">
                <a:effectLst>
                  <a:outerShdw dist="63500" dir="2700000" algn="tr" rotWithShape="0">
                    <a:prstClr val="black"/>
                  </a:outerShdw>
                </a:effectLst>
              </a:rPr>
            </a:br>
            <a:r>
              <a:rPr lang="it-IT" dirty="0">
                <a:effectLst>
                  <a:outerShdw dist="63500" dir="2700000" algn="tr" rotWithShape="0">
                    <a:prstClr val="black"/>
                  </a:outerShdw>
                </a:effectLst>
              </a:rPr>
              <a:t>si fece un profondo silenzio. </a:t>
            </a:r>
          </a:p>
          <a:p>
            <a:pPr eaLnBrk="1" hangingPunct="1">
              <a:defRPr/>
            </a:pPr>
            <a:r>
              <a:rPr lang="it-IT" dirty="0">
                <a:effectLst>
                  <a:outerShdw dist="63500" dir="2700000" algn="tr" rotWithShape="0">
                    <a:prstClr val="black"/>
                  </a:outerShdw>
                </a:effectLst>
              </a:rPr>
              <a:t>I pastori guardavano il ragazzo </a:t>
            </a:r>
            <a:br>
              <a:rPr lang="it-IT" dirty="0">
                <a:effectLst>
                  <a:outerShdw dist="63500" dir="2700000" algn="tr" rotWithShape="0">
                    <a:prstClr val="black"/>
                  </a:outerShdw>
                </a:effectLst>
              </a:rPr>
            </a:br>
            <a:r>
              <a:rPr lang="it-IT" dirty="0">
                <a:effectLst>
                  <a:outerShdw dist="63500" dir="2700000" algn="tr" rotWithShape="0">
                    <a:prstClr val="black"/>
                  </a:outerShdw>
                </a:effectLst>
              </a:rPr>
              <a:t>sulla bilancia, </a:t>
            </a:r>
            <a:br>
              <a:rPr lang="it-IT" dirty="0">
                <a:effectLst>
                  <a:outerShdw dist="63500" dir="2700000" algn="tr" rotWithShape="0">
                    <a:prstClr val="black"/>
                  </a:outerShdw>
                </a:effectLst>
              </a:rPr>
            </a:br>
            <a:r>
              <a:rPr lang="it-IT" dirty="0">
                <a:effectLst>
                  <a:outerShdw dist="63500" dir="2700000" algn="tr" rotWithShape="0">
                    <a:prstClr val="black"/>
                  </a:outerShdw>
                </a:effectLst>
              </a:rPr>
              <a:t>colpiti dalle sue parole. </a:t>
            </a:r>
          </a:p>
        </p:txBody>
      </p:sp>
    </p:spTree>
  </p:cSld>
  <p:clrMapOvr>
    <a:masterClrMapping/>
  </p:clrMapOvr>
  <p:transition spd="med" advTm="16991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7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>
            <a:extLst>
              <a:ext uri="{FF2B5EF4-FFF2-40B4-BE49-F238E27FC236}">
                <a16:creationId xmlns:a16="http://schemas.microsoft.com/office/drawing/2014/main" id="{69E02500-3A2F-4D52-A030-82192312C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" b="2474"/>
          <a:stretch/>
        </p:blipFill>
        <p:spPr bwMode="auto">
          <a:xfrm>
            <a:off x="0" y="0"/>
            <a:ext cx="9143999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>
            <a:extLst>
              <a:ext uri="{FF2B5EF4-FFF2-40B4-BE49-F238E27FC236}">
                <a16:creationId xmlns:a16="http://schemas.microsoft.com/office/drawing/2014/main" id="{EE4970D4-83FD-4C09-B8E5-69088735B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23030" y="224645"/>
            <a:ext cx="541338" cy="76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 descr="bilancia">
            <a:extLst>
              <a:ext uri="{FF2B5EF4-FFF2-40B4-BE49-F238E27FC236}">
                <a16:creationId xmlns:a16="http://schemas.microsoft.com/office/drawing/2014/main" id="{7FBB3D4D-C0C8-4951-844E-6BC446696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673">
            <a:off x="143830" y="378308"/>
            <a:ext cx="2088744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angelo_lanterna">
            <a:extLst>
              <a:ext uri="{FF2B5EF4-FFF2-40B4-BE49-F238E27FC236}">
                <a16:creationId xmlns:a16="http://schemas.microsoft.com/office/drawing/2014/main" id="{4E0AFD58-C437-4D78-864B-624977238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0011" flipH="1">
            <a:off x="7663436" y="3943182"/>
            <a:ext cx="1119188" cy="157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>
            <a:extLst>
              <a:ext uri="{FF2B5EF4-FFF2-40B4-BE49-F238E27FC236}">
                <a16:creationId xmlns:a16="http://schemas.microsoft.com/office/drawing/2014/main" id="{8DE69745-BF9A-41E2-A191-1215F7D0A1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83968" y="1368351"/>
            <a:ext cx="4860032" cy="2263694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it-IT" dirty="0">
                <a:effectLst>
                  <a:outerShdw dist="63500" dir="2700000" algn="tr" rotWithShape="0">
                    <a:prstClr val="black"/>
                  </a:outerShdw>
                </a:effectLst>
              </a:rPr>
              <a:t>Una cosa era certa: </a:t>
            </a:r>
            <a:br>
              <a:rPr lang="it-IT" dirty="0">
                <a:effectLst>
                  <a:outerShdw dist="63500" dir="2700000" algn="tr" rotWithShape="0">
                    <a:prstClr val="black"/>
                  </a:outerShdw>
                </a:effectLst>
              </a:rPr>
            </a:br>
            <a:r>
              <a:rPr lang="it-IT" dirty="0">
                <a:effectLst>
                  <a:outerShdw dist="63500" dir="2700000" algn="tr" rotWithShape="0">
                    <a:prstClr val="black"/>
                  </a:outerShdw>
                </a:effectLst>
              </a:rPr>
              <a:t>in nessun caso Filippo </a:t>
            </a:r>
            <a:br>
              <a:rPr lang="it-IT" dirty="0">
                <a:effectLst>
                  <a:outerShdw dist="63500" dir="2700000" algn="tr" rotWithShape="0">
                    <a:prstClr val="black"/>
                  </a:outerShdw>
                </a:effectLst>
              </a:rPr>
            </a:br>
            <a:r>
              <a:rPr lang="it-IT" dirty="0">
                <a:effectLst>
                  <a:outerShdw dist="63500" dir="2700000" algn="tr" rotWithShape="0">
                    <a:prstClr val="black"/>
                  </a:outerShdw>
                </a:effectLst>
              </a:rPr>
              <a:t>sarebbe rimasto al campo </a:t>
            </a:r>
            <a:br>
              <a:rPr lang="it-IT" dirty="0">
                <a:effectLst>
                  <a:outerShdw dist="63500" dir="2700000" algn="tr" rotWithShape="0">
                    <a:prstClr val="black"/>
                  </a:outerShdw>
                </a:effectLst>
              </a:rPr>
            </a:br>
            <a:r>
              <a:rPr lang="it-IT" dirty="0">
                <a:effectLst>
                  <a:outerShdw dist="63500" dir="2700000" algn="tr" rotWithShape="0">
                    <a:prstClr val="black"/>
                  </a:outerShdw>
                </a:effectLst>
              </a:rPr>
              <a:t>a custodire le pecore.</a:t>
            </a:r>
          </a:p>
        </p:txBody>
      </p:sp>
    </p:spTree>
    <p:extLst>
      <p:ext uri="{BB962C8B-B14F-4D97-AF65-F5344CB8AC3E}">
        <p14:creationId xmlns:p14="http://schemas.microsoft.com/office/powerpoint/2010/main" val="4173376188"/>
      </p:ext>
    </p:extLst>
  </p:cSld>
  <p:clrMapOvr>
    <a:masterClrMapping/>
  </p:clrMapOvr>
  <p:transition spd="med" advTm="14355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F17D85FA-4ECA-4DCC-8158-B5A135CA1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97" y="4052"/>
            <a:ext cx="9140304" cy="575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>
            <a:extLst>
              <a:ext uri="{FF2B5EF4-FFF2-40B4-BE49-F238E27FC236}">
                <a16:creationId xmlns:a16="http://schemas.microsoft.com/office/drawing/2014/main" id="{26A5430B-2DDC-4718-9571-2038161EFD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131840" y="4392687"/>
            <a:ext cx="5545138" cy="1270000"/>
          </a:xfrm>
        </p:spPr>
        <p:txBody>
          <a:bodyPr/>
          <a:lstStyle/>
          <a:p>
            <a:pPr eaLnBrk="1" hangingPunct="1"/>
            <a:r>
              <a:rPr lang="it-IT" altLang="it-IT" dirty="0"/>
              <a:t>Il regalo sei tu, </a:t>
            </a:r>
          </a:p>
          <a:p>
            <a:pPr eaLnBrk="1" hangingPunct="1">
              <a:spcBef>
                <a:spcPct val="0"/>
              </a:spcBef>
              <a:buFont typeface="ZapfDingbats BT" panose="05020102010704020609" pitchFamily="18" charset="2"/>
              <a:buNone/>
            </a:pPr>
            <a:r>
              <a:rPr lang="it-IT" altLang="it-IT" dirty="0"/>
              <a:t>	non le cose che porti...</a:t>
            </a:r>
          </a:p>
        </p:txBody>
      </p:sp>
      <p:pic>
        <p:nvPicPr>
          <p:cNvPr id="13320" name="Picture 8">
            <a:extLst>
              <a:ext uri="{FF2B5EF4-FFF2-40B4-BE49-F238E27FC236}">
                <a16:creationId xmlns:a16="http://schemas.microsoft.com/office/drawing/2014/main" id="{218F87FE-DE83-4D54-A0A7-3D45C2F79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44408" y="2304455"/>
            <a:ext cx="541337" cy="76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2581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fuoco e blue">
            <a:extLst>
              <a:ext uri="{FF2B5EF4-FFF2-40B4-BE49-F238E27FC236}">
                <a16:creationId xmlns:a16="http://schemas.microsoft.com/office/drawing/2014/main" id="{CA37EC67-8B1B-40B0-A1DC-8512371C8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5A636108-D526-4847-A359-5BC915EBB3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0361" y="2385393"/>
            <a:ext cx="8229600" cy="2638425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it-IT" dirty="0">
                <a:effectLst>
                  <a:outerShdw dist="63500" dir="2700000" algn="tr" rotWithShape="0">
                    <a:prstClr val="black"/>
                  </a:outerShdw>
                </a:effectLst>
              </a:rPr>
              <a:t>Faceva un freddo pungente. </a:t>
            </a:r>
            <a:br>
              <a:rPr lang="it-IT" dirty="0">
                <a:effectLst>
                  <a:outerShdw dist="63500" dir="2700000" algn="tr" rotWithShape="0">
                    <a:prstClr val="black"/>
                  </a:outerShdw>
                </a:effectLst>
              </a:rPr>
            </a:br>
            <a:r>
              <a:rPr lang="it-IT" dirty="0">
                <a:effectLst>
                  <a:outerShdw dist="63500" dir="2700000" algn="tr" rotWithShape="0">
                    <a:prstClr val="black"/>
                  </a:outerShdw>
                </a:effectLst>
              </a:rPr>
              <a:t>I pastori si scaldavano </a:t>
            </a:r>
            <a:br>
              <a:rPr lang="it-IT" dirty="0">
                <a:effectLst>
                  <a:outerShdw dist="63500" dir="2700000" algn="tr" rotWithShape="0">
                    <a:prstClr val="black"/>
                  </a:outerShdw>
                </a:effectLst>
              </a:rPr>
            </a:br>
            <a:r>
              <a:rPr lang="it-IT" dirty="0">
                <a:effectLst>
                  <a:outerShdw dist="63500" dir="2700000" algn="tr" rotWithShape="0">
                    <a:prstClr val="black"/>
                  </a:outerShdw>
                </a:effectLst>
              </a:rPr>
              <a:t>attorno al fuoco. </a:t>
            </a:r>
          </a:p>
        </p:txBody>
      </p:sp>
      <p:pic>
        <p:nvPicPr>
          <p:cNvPr id="4101" name="Picture 5">
            <a:extLst>
              <a:ext uri="{FF2B5EF4-FFF2-40B4-BE49-F238E27FC236}">
                <a16:creationId xmlns:a16="http://schemas.microsoft.com/office/drawing/2014/main" id="{3E601C6E-CDF7-4B6E-933F-6EC09653A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2" y="4752727"/>
            <a:ext cx="541337" cy="76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angelo_giallo">
            <a:extLst>
              <a:ext uri="{FF2B5EF4-FFF2-40B4-BE49-F238E27FC236}">
                <a16:creationId xmlns:a16="http://schemas.microsoft.com/office/drawing/2014/main" id="{DB196190-AC69-4913-A014-3270F0878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6450" flipH="1">
            <a:off x="7290044" y="78705"/>
            <a:ext cx="1476375" cy="182721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8649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4" descr="conlanterna">
            <a:extLst>
              <a:ext uri="{FF2B5EF4-FFF2-40B4-BE49-F238E27FC236}">
                <a16:creationId xmlns:a16="http://schemas.microsoft.com/office/drawing/2014/main" id="{F2E22098-A57D-4AF8-A8A9-B818620B4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15"/>
            <a:ext cx="91440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4" descr="conlanterna">
            <a:extLst>
              <a:ext uri="{FF2B5EF4-FFF2-40B4-BE49-F238E27FC236}">
                <a16:creationId xmlns:a16="http://schemas.microsoft.com/office/drawing/2014/main" id="{A43FA32A-20CA-4B6B-84B2-E2A5F849E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32" y="-2978"/>
            <a:ext cx="91440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4" descr="conlanterna">
            <a:extLst>
              <a:ext uri="{FF2B5EF4-FFF2-40B4-BE49-F238E27FC236}">
                <a16:creationId xmlns:a16="http://schemas.microsoft.com/office/drawing/2014/main" id="{7B4B3613-DC3A-4A1E-ACBC-1A066D6F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9972"/>
            <a:ext cx="91440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6">
            <a:extLst>
              <a:ext uri="{FF2B5EF4-FFF2-40B4-BE49-F238E27FC236}">
                <a16:creationId xmlns:a16="http://schemas.microsoft.com/office/drawing/2014/main" id="{E1EED584-13AB-4E5B-B3C9-EC035CFB4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338" y="4992139"/>
            <a:ext cx="9177338" cy="82391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dirty="0"/>
          </a:p>
        </p:txBody>
      </p:sp>
      <p:pic>
        <p:nvPicPr>
          <p:cNvPr id="14391" name="Picture 55" descr="stella">
            <a:extLst>
              <a:ext uri="{FF2B5EF4-FFF2-40B4-BE49-F238E27FC236}">
                <a16:creationId xmlns:a16="http://schemas.microsoft.com/office/drawing/2014/main" id="{87F087C4-D660-419E-B091-0915F3051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756" y="120650"/>
            <a:ext cx="28511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>
            <a:extLst>
              <a:ext uri="{FF2B5EF4-FFF2-40B4-BE49-F238E27FC236}">
                <a16:creationId xmlns:a16="http://schemas.microsoft.com/office/drawing/2014/main" id="{BAC624C2-AFEA-4987-AB0E-57C06EFC6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626" y="4978389"/>
            <a:ext cx="541337" cy="76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bilancia">
            <a:extLst>
              <a:ext uri="{FF2B5EF4-FFF2-40B4-BE49-F238E27FC236}">
                <a16:creationId xmlns:a16="http://schemas.microsoft.com/office/drawing/2014/main" id="{F9CD6755-12F6-4A05-9DFE-AB303C96C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599" y="463775"/>
            <a:ext cx="1098216" cy="64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 descr="angelo_lanterna">
            <a:extLst>
              <a:ext uri="{FF2B5EF4-FFF2-40B4-BE49-F238E27FC236}">
                <a16:creationId xmlns:a16="http://schemas.microsoft.com/office/drawing/2014/main" id="{E1A95041-9955-49A8-9CB2-32C96D2A7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64" y="3724536"/>
            <a:ext cx="903288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 descr="angelo_giallo">
            <a:extLst>
              <a:ext uri="{FF2B5EF4-FFF2-40B4-BE49-F238E27FC236}">
                <a16:creationId xmlns:a16="http://schemas.microsoft.com/office/drawing/2014/main" id="{11983202-E8D0-4A97-B7E8-0A66F3E01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4007">
            <a:off x="1403350" y="158750"/>
            <a:ext cx="105568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3" descr="ANGELO_ROSA">
            <a:extLst>
              <a:ext uri="{FF2B5EF4-FFF2-40B4-BE49-F238E27FC236}">
                <a16:creationId xmlns:a16="http://schemas.microsoft.com/office/drawing/2014/main" id="{F0F24259-3908-41C6-BC36-D9C75FE30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546475"/>
            <a:ext cx="1233488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0" name="WordArt 14">
            <a:extLst>
              <a:ext uri="{FF2B5EF4-FFF2-40B4-BE49-F238E27FC236}">
                <a16:creationId xmlns:a16="http://schemas.microsoft.com/office/drawing/2014/main" id="{96524D7E-D2DC-491D-B72C-C62C937395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16238" y="4874720"/>
            <a:ext cx="4319587" cy="338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48"/>
              </a:avLst>
            </a:prstTxWarp>
          </a:bodyPr>
          <a:lstStyle/>
          <a:p>
            <a:pPr algn="ctr"/>
            <a:r>
              <a:rPr lang="it-IT" sz="3600" kern="10" spc="36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63500" dir="3187806" algn="ctr" rotWithShape="0">
                    <a:srgbClr val="CC000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Il regalo sei tu !</a:t>
            </a:r>
          </a:p>
        </p:txBody>
      </p:sp>
      <p:pic>
        <p:nvPicPr>
          <p:cNvPr id="14351" name="Picture 15" descr="auguri">
            <a:extLst>
              <a:ext uri="{FF2B5EF4-FFF2-40B4-BE49-F238E27FC236}">
                <a16:creationId xmlns:a16="http://schemas.microsoft.com/office/drawing/2014/main" id="{108DB6BB-CBEC-4F6C-BDA6-E74BA8636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645025"/>
            <a:ext cx="3455988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6" descr="pgs_natale">
            <a:extLst>
              <a:ext uri="{FF2B5EF4-FFF2-40B4-BE49-F238E27FC236}">
                <a16:creationId xmlns:a16="http://schemas.microsoft.com/office/drawing/2014/main" id="{ECF755B6-9A60-4AB7-8745-97729A212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5111751"/>
            <a:ext cx="56356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7" descr="stella_c">
            <a:extLst>
              <a:ext uri="{FF2B5EF4-FFF2-40B4-BE49-F238E27FC236}">
                <a16:creationId xmlns:a16="http://schemas.microsoft.com/office/drawing/2014/main" id="{B516C99D-BFDC-4C2B-8FEE-2AA67EFF3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641350"/>
            <a:ext cx="46831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8">
            <a:extLst>
              <a:ext uri="{FF2B5EF4-FFF2-40B4-BE49-F238E27FC236}">
                <a16:creationId xmlns:a16="http://schemas.microsoft.com/office/drawing/2014/main" id="{60673946-51D7-436D-816C-D6E1A784D6B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162675" cy="830263"/>
            <a:chOff x="703" y="0"/>
            <a:chExt cx="3882" cy="623"/>
          </a:xfrm>
        </p:grpSpPr>
        <p:sp>
          <p:nvSpPr>
            <p:cNvPr id="13327" name="AutoShape 19">
              <a:extLst>
                <a:ext uri="{FF2B5EF4-FFF2-40B4-BE49-F238E27FC236}">
                  <a16:creationId xmlns:a16="http://schemas.microsoft.com/office/drawing/2014/main" id="{C38C1994-424B-4C0D-BF00-4480D83A860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03" y="0"/>
              <a:ext cx="3882" cy="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28" name="Freeform 20">
              <a:extLst>
                <a:ext uri="{FF2B5EF4-FFF2-40B4-BE49-F238E27FC236}">
                  <a16:creationId xmlns:a16="http://schemas.microsoft.com/office/drawing/2014/main" id="{ED04FBCF-CA0E-4DAA-A753-7B1A26842F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5" y="67"/>
              <a:ext cx="197" cy="193"/>
            </a:xfrm>
            <a:custGeom>
              <a:avLst/>
              <a:gdLst>
                <a:gd name="T0" fmla="*/ 97 w 197"/>
                <a:gd name="T1" fmla="*/ 0 h 193"/>
                <a:gd name="T2" fmla="*/ 122 w 197"/>
                <a:gd name="T3" fmla="*/ 73 h 193"/>
                <a:gd name="T4" fmla="*/ 197 w 197"/>
                <a:gd name="T5" fmla="*/ 73 h 193"/>
                <a:gd name="T6" fmla="*/ 136 w 197"/>
                <a:gd name="T7" fmla="*/ 120 h 193"/>
                <a:gd name="T8" fmla="*/ 159 w 197"/>
                <a:gd name="T9" fmla="*/ 193 h 193"/>
                <a:gd name="T10" fmla="*/ 97 w 197"/>
                <a:gd name="T11" fmla="*/ 146 h 193"/>
                <a:gd name="T12" fmla="*/ 38 w 197"/>
                <a:gd name="T13" fmla="*/ 193 h 193"/>
                <a:gd name="T14" fmla="*/ 61 w 197"/>
                <a:gd name="T15" fmla="*/ 120 h 193"/>
                <a:gd name="T16" fmla="*/ 0 w 197"/>
                <a:gd name="T17" fmla="*/ 73 h 193"/>
                <a:gd name="T18" fmla="*/ 74 w 197"/>
                <a:gd name="T19" fmla="*/ 73 h 193"/>
                <a:gd name="T20" fmla="*/ 97 w 197"/>
                <a:gd name="T21" fmla="*/ 0 h 193"/>
                <a:gd name="T22" fmla="*/ 97 w 197"/>
                <a:gd name="T23" fmla="*/ 12 h 193"/>
                <a:gd name="T24" fmla="*/ 119 w 197"/>
                <a:gd name="T25" fmla="*/ 77 h 193"/>
                <a:gd name="T26" fmla="*/ 186 w 197"/>
                <a:gd name="T27" fmla="*/ 77 h 193"/>
                <a:gd name="T28" fmla="*/ 132 w 197"/>
                <a:gd name="T29" fmla="*/ 118 h 193"/>
                <a:gd name="T30" fmla="*/ 153 w 197"/>
                <a:gd name="T31" fmla="*/ 183 h 193"/>
                <a:gd name="T32" fmla="*/ 97 w 197"/>
                <a:gd name="T33" fmla="*/ 143 h 193"/>
                <a:gd name="T34" fmla="*/ 44 w 197"/>
                <a:gd name="T35" fmla="*/ 183 h 193"/>
                <a:gd name="T36" fmla="*/ 65 w 197"/>
                <a:gd name="T37" fmla="*/ 118 h 193"/>
                <a:gd name="T38" fmla="*/ 9 w 197"/>
                <a:gd name="T39" fmla="*/ 77 h 193"/>
                <a:gd name="T40" fmla="*/ 78 w 197"/>
                <a:gd name="T41" fmla="*/ 77 h 193"/>
                <a:gd name="T42" fmla="*/ 97 w 197"/>
                <a:gd name="T43" fmla="*/ 12 h 193"/>
                <a:gd name="T44" fmla="*/ 97 w 197"/>
                <a:gd name="T45" fmla="*/ 21 h 193"/>
                <a:gd name="T46" fmla="*/ 117 w 197"/>
                <a:gd name="T47" fmla="*/ 79 h 193"/>
                <a:gd name="T48" fmla="*/ 178 w 197"/>
                <a:gd name="T49" fmla="*/ 79 h 193"/>
                <a:gd name="T50" fmla="*/ 128 w 197"/>
                <a:gd name="T51" fmla="*/ 116 h 193"/>
                <a:gd name="T52" fmla="*/ 147 w 197"/>
                <a:gd name="T53" fmla="*/ 175 h 193"/>
                <a:gd name="T54" fmla="*/ 97 w 197"/>
                <a:gd name="T55" fmla="*/ 139 h 193"/>
                <a:gd name="T56" fmla="*/ 49 w 197"/>
                <a:gd name="T57" fmla="*/ 175 h 193"/>
                <a:gd name="T58" fmla="*/ 69 w 197"/>
                <a:gd name="T59" fmla="*/ 116 h 193"/>
                <a:gd name="T60" fmla="*/ 19 w 197"/>
                <a:gd name="T61" fmla="*/ 79 h 193"/>
                <a:gd name="T62" fmla="*/ 80 w 197"/>
                <a:gd name="T63" fmla="*/ 79 h 193"/>
                <a:gd name="T64" fmla="*/ 97 w 197"/>
                <a:gd name="T65" fmla="*/ 21 h 193"/>
                <a:gd name="T66" fmla="*/ 136 w 197"/>
                <a:gd name="T67" fmla="*/ 52 h 193"/>
                <a:gd name="T68" fmla="*/ 120 w 197"/>
                <a:gd name="T69" fmla="*/ 98 h 193"/>
                <a:gd name="T70" fmla="*/ 159 w 197"/>
                <a:gd name="T71" fmla="*/ 123 h 193"/>
                <a:gd name="T72" fmla="*/ 113 w 197"/>
                <a:gd name="T73" fmla="*/ 125 h 193"/>
                <a:gd name="T74" fmla="*/ 97 w 197"/>
                <a:gd name="T75" fmla="*/ 170 h 193"/>
                <a:gd name="T76" fmla="*/ 84 w 197"/>
                <a:gd name="T77" fmla="*/ 127 h 193"/>
                <a:gd name="T78" fmla="*/ 38 w 197"/>
                <a:gd name="T79" fmla="*/ 127 h 193"/>
                <a:gd name="T80" fmla="*/ 74 w 197"/>
                <a:gd name="T81" fmla="*/ 98 h 193"/>
                <a:gd name="T82" fmla="*/ 61 w 197"/>
                <a:gd name="T83" fmla="*/ 56 h 193"/>
                <a:gd name="T84" fmla="*/ 97 w 197"/>
                <a:gd name="T85" fmla="*/ 81 h 193"/>
                <a:gd name="T86" fmla="*/ 136 w 197"/>
                <a:gd name="T87" fmla="*/ 52 h 19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97"/>
                <a:gd name="T133" fmla="*/ 0 h 193"/>
                <a:gd name="T134" fmla="*/ 197 w 197"/>
                <a:gd name="T135" fmla="*/ 193 h 19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97" h="193">
                  <a:moveTo>
                    <a:pt x="97" y="0"/>
                  </a:moveTo>
                  <a:lnTo>
                    <a:pt x="122" y="73"/>
                  </a:lnTo>
                  <a:lnTo>
                    <a:pt x="197" y="73"/>
                  </a:lnTo>
                  <a:lnTo>
                    <a:pt x="136" y="120"/>
                  </a:lnTo>
                  <a:lnTo>
                    <a:pt x="159" y="193"/>
                  </a:lnTo>
                  <a:lnTo>
                    <a:pt x="97" y="146"/>
                  </a:lnTo>
                  <a:lnTo>
                    <a:pt x="38" y="193"/>
                  </a:lnTo>
                  <a:lnTo>
                    <a:pt x="61" y="120"/>
                  </a:lnTo>
                  <a:lnTo>
                    <a:pt x="0" y="73"/>
                  </a:lnTo>
                  <a:lnTo>
                    <a:pt x="74" y="73"/>
                  </a:lnTo>
                  <a:lnTo>
                    <a:pt x="97" y="0"/>
                  </a:lnTo>
                  <a:close/>
                  <a:moveTo>
                    <a:pt x="97" y="12"/>
                  </a:moveTo>
                  <a:lnTo>
                    <a:pt x="119" y="77"/>
                  </a:lnTo>
                  <a:lnTo>
                    <a:pt x="186" y="77"/>
                  </a:lnTo>
                  <a:lnTo>
                    <a:pt x="132" y="118"/>
                  </a:lnTo>
                  <a:lnTo>
                    <a:pt x="153" y="183"/>
                  </a:lnTo>
                  <a:lnTo>
                    <a:pt x="97" y="143"/>
                  </a:lnTo>
                  <a:lnTo>
                    <a:pt x="44" y="183"/>
                  </a:lnTo>
                  <a:lnTo>
                    <a:pt x="65" y="118"/>
                  </a:lnTo>
                  <a:lnTo>
                    <a:pt x="9" y="77"/>
                  </a:lnTo>
                  <a:lnTo>
                    <a:pt x="78" y="77"/>
                  </a:lnTo>
                  <a:lnTo>
                    <a:pt x="97" y="12"/>
                  </a:lnTo>
                  <a:close/>
                  <a:moveTo>
                    <a:pt x="97" y="21"/>
                  </a:moveTo>
                  <a:lnTo>
                    <a:pt x="117" y="79"/>
                  </a:lnTo>
                  <a:lnTo>
                    <a:pt x="178" y="79"/>
                  </a:lnTo>
                  <a:lnTo>
                    <a:pt x="128" y="116"/>
                  </a:lnTo>
                  <a:lnTo>
                    <a:pt x="147" y="175"/>
                  </a:lnTo>
                  <a:lnTo>
                    <a:pt x="97" y="139"/>
                  </a:lnTo>
                  <a:lnTo>
                    <a:pt x="49" y="175"/>
                  </a:lnTo>
                  <a:lnTo>
                    <a:pt x="69" y="116"/>
                  </a:lnTo>
                  <a:lnTo>
                    <a:pt x="19" y="79"/>
                  </a:lnTo>
                  <a:lnTo>
                    <a:pt x="80" y="79"/>
                  </a:lnTo>
                  <a:lnTo>
                    <a:pt x="97" y="21"/>
                  </a:lnTo>
                  <a:close/>
                  <a:moveTo>
                    <a:pt x="136" y="52"/>
                  </a:moveTo>
                  <a:lnTo>
                    <a:pt x="120" y="98"/>
                  </a:lnTo>
                  <a:lnTo>
                    <a:pt x="159" y="123"/>
                  </a:lnTo>
                  <a:lnTo>
                    <a:pt x="113" y="125"/>
                  </a:lnTo>
                  <a:lnTo>
                    <a:pt x="97" y="170"/>
                  </a:lnTo>
                  <a:lnTo>
                    <a:pt x="84" y="127"/>
                  </a:lnTo>
                  <a:lnTo>
                    <a:pt x="38" y="127"/>
                  </a:lnTo>
                  <a:lnTo>
                    <a:pt x="74" y="98"/>
                  </a:lnTo>
                  <a:lnTo>
                    <a:pt x="61" y="56"/>
                  </a:lnTo>
                  <a:lnTo>
                    <a:pt x="97" y="81"/>
                  </a:lnTo>
                  <a:lnTo>
                    <a:pt x="136" y="52"/>
                  </a:lnTo>
                  <a:close/>
                </a:path>
              </a:pathLst>
            </a:custGeom>
            <a:solidFill>
              <a:srgbClr val="B8DF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29" name="Freeform 21">
              <a:extLst>
                <a:ext uri="{FF2B5EF4-FFF2-40B4-BE49-F238E27FC236}">
                  <a16:creationId xmlns:a16="http://schemas.microsoft.com/office/drawing/2014/main" id="{8231B6EB-84C2-4A94-BFA9-ABC753D78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" y="67"/>
              <a:ext cx="197" cy="193"/>
            </a:xfrm>
            <a:custGeom>
              <a:avLst/>
              <a:gdLst>
                <a:gd name="T0" fmla="*/ 97 w 197"/>
                <a:gd name="T1" fmla="*/ 0 h 193"/>
                <a:gd name="T2" fmla="*/ 122 w 197"/>
                <a:gd name="T3" fmla="*/ 73 h 193"/>
                <a:gd name="T4" fmla="*/ 197 w 197"/>
                <a:gd name="T5" fmla="*/ 73 h 193"/>
                <a:gd name="T6" fmla="*/ 136 w 197"/>
                <a:gd name="T7" fmla="*/ 120 h 193"/>
                <a:gd name="T8" fmla="*/ 159 w 197"/>
                <a:gd name="T9" fmla="*/ 193 h 193"/>
                <a:gd name="T10" fmla="*/ 97 w 197"/>
                <a:gd name="T11" fmla="*/ 146 h 193"/>
                <a:gd name="T12" fmla="*/ 38 w 197"/>
                <a:gd name="T13" fmla="*/ 193 h 193"/>
                <a:gd name="T14" fmla="*/ 61 w 197"/>
                <a:gd name="T15" fmla="*/ 120 h 193"/>
                <a:gd name="T16" fmla="*/ 0 w 197"/>
                <a:gd name="T17" fmla="*/ 73 h 193"/>
                <a:gd name="T18" fmla="*/ 74 w 197"/>
                <a:gd name="T19" fmla="*/ 73 h 193"/>
                <a:gd name="T20" fmla="*/ 97 w 197"/>
                <a:gd name="T21" fmla="*/ 0 h 1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7"/>
                <a:gd name="T34" fmla="*/ 0 h 193"/>
                <a:gd name="T35" fmla="*/ 197 w 197"/>
                <a:gd name="T36" fmla="*/ 193 h 19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7" h="193">
                  <a:moveTo>
                    <a:pt x="97" y="0"/>
                  </a:moveTo>
                  <a:lnTo>
                    <a:pt x="122" y="73"/>
                  </a:lnTo>
                  <a:lnTo>
                    <a:pt x="197" y="73"/>
                  </a:lnTo>
                  <a:lnTo>
                    <a:pt x="136" y="120"/>
                  </a:lnTo>
                  <a:lnTo>
                    <a:pt x="159" y="193"/>
                  </a:lnTo>
                  <a:lnTo>
                    <a:pt x="97" y="146"/>
                  </a:lnTo>
                  <a:lnTo>
                    <a:pt x="38" y="193"/>
                  </a:lnTo>
                  <a:lnTo>
                    <a:pt x="61" y="120"/>
                  </a:lnTo>
                  <a:lnTo>
                    <a:pt x="0" y="73"/>
                  </a:lnTo>
                  <a:lnTo>
                    <a:pt x="74" y="73"/>
                  </a:lnTo>
                  <a:lnTo>
                    <a:pt x="97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30" name="Freeform 22">
              <a:extLst>
                <a:ext uri="{FF2B5EF4-FFF2-40B4-BE49-F238E27FC236}">
                  <a16:creationId xmlns:a16="http://schemas.microsoft.com/office/drawing/2014/main" id="{B7F71B3E-240B-419C-B593-7279ED077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" y="79"/>
              <a:ext cx="177" cy="171"/>
            </a:xfrm>
            <a:custGeom>
              <a:avLst/>
              <a:gdLst>
                <a:gd name="T0" fmla="*/ 88 w 177"/>
                <a:gd name="T1" fmla="*/ 0 h 171"/>
                <a:gd name="T2" fmla="*/ 110 w 177"/>
                <a:gd name="T3" fmla="*/ 65 h 171"/>
                <a:gd name="T4" fmla="*/ 177 w 177"/>
                <a:gd name="T5" fmla="*/ 65 h 171"/>
                <a:gd name="T6" fmla="*/ 123 w 177"/>
                <a:gd name="T7" fmla="*/ 106 h 171"/>
                <a:gd name="T8" fmla="*/ 144 w 177"/>
                <a:gd name="T9" fmla="*/ 171 h 171"/>
                <a:gd name="T10" fmla="*/ 88 w 177"/>
                <a:gd name="T11" fmla="*/ 131 h 171"/>
                <a:gd name="T12" fmla="*/ 35 w 177"/>
                <a:gd name="T13" fmla="*/ 171 h 171"/>
                <a:gd name="T14" fmla="*/ 56 w 177"/>
                <a:gd name="T15" fmla="*/ 106 h 171"/>
                <a:gd name="T16" fmla="*/ 0 w 177"/>
                <a:gd name="T17" fmla="*/ 65 h 171"/>
                <a:gd name="T18" fmla="*/ 69 w 177"/>
                <a:gd name="T19" fmla="*/ 65 h 171"/>
                <a:gd name="T20" fmla="*/ 88 w 177"/>
                <a:gd name="T21" fmla="*/ 0 h 1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7"/>
                <a:gd name="T34" fmla="*/ 0 h 171"/>
                <a:gd name="T35" fmla="*/ 177 w 177"/>
                <a:gd name="T36" fmla="*/ 171 h 1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7" h="171">
                  <a:moveTo>
                    <a:pt x="88" y="0"/>
                  </a:moveTo>
                  <a:lnTo>
                    <a:pt x="110" y="65"/>
                  </a:lnTo>
                  <a:lnTo>
                    <a:pt x="177" y="65"/>
                  </a:lnTo>
                  <a:lnTo>
                    <a:pt x="123" y="106"/>
                  </a:lnTo>
                  <a:lnTo>
                    <a:pt x="144" y="171"/>
                  </a:lnTo>
                  <a:lnTo>
                    <a:pt x="88" y="131"/>
                  </a:lnTo>
                  <a:lnTo>
                    <a:pt x="35" y="171"/>
                  </a:lnTo>
                  <a:lnTo>
                    <a:pt x="56" y="106"/>
                  </a:lnTo>
                  <a:lnTo>
                    <a:pt x="0" y="65"/>
                  </a:lnTo>
                  <a:lnTo>
                    <a:pt x="69" y="65"/>
                  </a:lnTo>
                  <a:lnTo>
                    <a:pt x="88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31" name="Freeform 23">
              <a:extLst>
                <a:ext uri="{FF2B5EF4-FFF2-40B4-BE49-F238E27FC236}">
                  <a16:creationId xmlns:a16="http://schemas.microsoft.com/office/drawing/2014/main" id="{9A1ECCE4-7E0E-4816-96EB-CE4663AAA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" y="88"/>
              <a:ext cx="159" cy="154"/>
            </a:xfrm>
            <a:custGeom>
              <a:avLst/>
              <a:gdLst>
                <a:gd name="T0" fmla="*/ 78 w 159"/>
                <a:gd name="T1" fmla="*/ 0 h 154"/>
                <a:gd name="T2" fmla="*/ 98 w 159"/>
                <a:gd name="T3" fmla="*/ 58 h 154"/>
                <a:gd name="T4" fmla="*/ 159 w 159"/>
                <a:gd name="T5" fmla="*/ 58 h 154"/>
                <a:gd name="T6" fmla="*/ 109 w 159"/>
                <a:gd name="T7" fmla="*/ 95 h 154"/>
                <a:gd name="T8" fmla="*/ 128 w 159"/>
                <a:gd name="T9" fmla="*/ 154 h 154"/>
                <a:gd name="T10" fmla="*/ 78 w 159"/>
                <a:gd name="T11" fmla="*/ 118 h 154"/>
                <a:gd name="T12" fmla="*/ 30 w 159"/>
                <a:gd name="T13" fmla="*/ 154 h 154"/>
                <a:gd name="T14" fmla="*/ 50 w 159"/>
                <a:gd name="T15" fmla="*/ 95 h 154"/>
                <a:gd name="T16" fmla="*/ 0 w 159"/>
                <a:gd name="T17" fmla="*/ 58 h 154"/>
                <a:gd name="T18" fmla="*/ 61 w 159"/>
                <a:gd name="T19" fmla="*/ 58 h 154"/>
                <a:gd name="T20" fmla="*/ 78 w 159"/>
                <a:gd name="T21" fmla="*/ 0 h 1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9"/>
                <a:gd name="T34" fmla="*/ 0 h 154"/>
                <a:gd name="T35" fmla="*/ 159 w 159"/>
                <a:gd name="T36" fmla="*/ 154 h 15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9" h="154">
                  <a:moveTo>
                    <a:pt x="78" y="0"/>
                  </a:moveTo>
                  <a:lnTo>
                    <a:pt x="98" y="58"/>
                  </a:lnTo>
                  <a:lnTo>
                    <a:pt x="159" y="58"/>
                  </a:lnTo>
                  <a:lnTo>
                    <a:pt x="109" y="95"/>
                  </a:lnTo>
                  <a:lnTo>
                    <a:pt x="128" y="154"/>
                  </a:lnTo>
                  <a:lnTo>
                    <a:pt x="78" y="118"/>
                  </a:lnTo>
                  <a:lnTo>
                    <a:pt x="30" y="154"/>
                  </a:lnTo>
                  <a:lnTo>
                    <a:pt x="50" y="95"/>
                  </a:lnTo>
                  <a:lnTo>
                    <a:pt x="0" y="58"/>
                  </a:lnTo>
                  <a:lnTo>
                    <a:pt x="61" y="58"/>
                  </a:lnTo>
                  <a:lnTo>
                    <a:pt x="78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32" name="Freeform 24">
              <a:extLst>
                <a:ext uri="{FF2B5EF4-FFF2-40B4-BE49-F238E27FC236}">
                  <a16:creationId xmlns:a16="http://schemas.microsoft.com/office/drawing/2014/main" id="{2C2EB0C1-A9DB-457E-AD06-6698305E5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" y="119"/>
              <a:ext cx="121" cy="118"/>
            </a:xfrm>
            <a:custGeom>
              <a:avLst/>
              <a:gdLst>
                <a:gd name="T0" fmla="*/ 98 w 121"/>
                <a:gd name="T1" fmla="*/ 0 h 118"/>
                <a:gd name="T2" fmla="*/ 82 w 121"/>
                <a:gd name="T3" fmla="*/ 46 h 118"/>
                <a:gd name="T4" fmla="*/ 121 w 121"/>
                <a:gd name="T5" fmla="*/ 71 h 118"/>
                <a:gd name="T6" fmla="*/ 75 w 121"/>
                <a:gd name="T7" fmla="*/ 73 h 118"/>
                <a:gd name="T8" fmla="*/ 59 w 121"/>
                <a:gd name="T9" fmla="*/ 118 h 118"/>
                <a:gd name="T10" fmla="*/ 46 w 121"/>
                <a:gd name="T11" fmla="*/ 75 h 118"/>
                <a:gd name="T12" fmla="*/ 0 w 121"/>
                <a:gd name="T13" fmla="*/ 75 h 118"/>
                <a:gd name="T14" fmla="*/ 36 w 121"/>
                <a:gd name="T15" fmla="*/ 46 h 118"/>
                <a:gd name="T16" fmla="*/ 23 w 121"/>
                <a:gd name="T17" fmla="*/ 4 h 118"/>
                <a:gd name="T18" fmla="*/ 59 w 121"/>
                <a:gd name="T19" fmla="*/ 29 h 118"/>
                <a:gd name="T20" fmla="*/ 98 w 121"/>
                <a:gd name="T21" fmla="*/ 0 h 1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1"/>
                <a:gd name="T34" fmla="*/ 0 h 118"/>
                <a:gd name="T35" fmla="*/ 121 w 121"/>
                <a:gd name="T36" fmla="*/ 118 h 11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1" h="118">
                  <a:moveTo>
                    <a:pt x="98" y="0"/>
                  </a:moveTo>
                  <a:lnTo>
                    <a:pt x="82" y="46"/>
                  </a:lnTo>
                  <a:lnTo>
                    <a:pt x="121" y="71"/>
                  </a:lnTo>
                  <a:lnTo>
                    <a:pt x="75" y="73"/>
                  </a:lnTo>
                  <a:lnTo>
                    <a:pt x="59" y="118"/>
                  </a:lnTo>
                  <a:lnTo>
                    <a:pt x="46" y="75"/>
                  </a:lnTo>
                  <a:lnTo>
                    <a:pt x="0" y="75"/>
                  </a:lnTo>
                  <a:lnTo>
                    <a:pt x="36" y="46"/>
                  </a:lnTo>
                  <a:lnTo>
                    <a:pt x="23" y="4"/>
                  </a:lnTo>
                  <a:lnTo>
                    <a:pt x="59" y="29"/>
                  </a:lnTo>
                  <a:lnTo>
                    <a:pt x="98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33" name="Freeform 25">
              <a:extLst>
                <a:ext uri="{FF2B5EF4-FFF2-40B4-BE49-F238E27FC236}">
                  <a16:creationId xmlns:a16="http://schemas.microsoft.com/office/drawing/2014/main" id="{F38F5627-BD33-47F4-A545-16EB5C7773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22" y="58"/>
              <a:ext cx="251" cy="246"/>
            </a:xfrm>
            <a:custGeom>
              <a:avLst/>
              <a:gdLst>
                <a:gd name="T0" fmla="*/ 125 w 251"/>
                <a:gd name="T1" fmla="*/ 0 h 246"/>
                <a:gd name="T2" fmla="*/ 155 w 251"/>
                <a:gd name="T3" fmla="*/ 94 h 246"/>
                <a:gd name="T4" fmla="*/ 251 w 251"/>
                <a:gd name="T5" fmla="*/ 94 h 246"/>
                <a:gd name="T6" fmla="*/ 173 w 251"/>
                <a:gd name="T7" fmla="*/ 152 h 246"/>
                <a:gd name="T8" fmla="*/ 203 w 251"/>
                <a:gd name="T9" fmla="*/ 246 h 246"/>
                <a:gd name="T10" fmla="*/ 125 w 251"/>
                <a:gd name="T11" fmla="*/ 188 h 246"/>
                <a:gd name="T12" fmla="*/ 48 w 251"/>
                <a:gd name="T13" fmla="*/ 246 h 246"/>
                <a:gd name="T14" fmla="*/ 77 w 251"/>
                <a:gd name="T15" fmla="*/ 152 h 246"/>
                <a:gd name="T16" fmla="*/ 0 w 251"/>
                <a:gd name="T17" fmla="*/ 94 h 246"/>
                <a:gd name="T18" fmla="*/ 96 w 251"/>
                <a:gd name="T19" fmla="*/ 94 h 246"/>
                <a:gd name="T20" fmla="*/ 125 w 251"/>
                <a:gd name="T21" fmla="*/ 0 h 246"/>
                <a:gd name="T22" fmla="*/ 125 w 251"/>
                <a:gd name="T23" fmla="*/ 15 h 246"/>
                <a:gd name="T24" fmla="*/ 152 w 251"/>
                <a:gd name="T25" fmla="*/ 98 h 246"/>
                <a:gd name="T26" fmla="*/ 238 w 251"/>
                <a:gd name="T27" fmla="*/ 98 h 246"/>
                <a:gd name="T28" fmla="*/ 169 w 251"/>
                <a:gd name="T29" fmla="*/ 150 h 246"/>
                <a:gd name="T30" fmla="*/ 196 w 251"/>
                <a:gd name="T31" fmla="*/ 232 h 246"/>
                <a:gd name="T32" fmla="*/ 125 w 251"/>
                <a:gd name="T33" fmla="*/ 180 h 246"/>
                <a:gd name="T34" fmla="*/ 56 w 251"/>
                <a:gd name="T35" fmla="*/ 232 h 246"/>
                <a:gd name="T36" fmla="*/ 83 w 251"/>
                <a:gd name="T37" fmla="*/ 150 h 246"/>
                <a:gd name="T38" fmla="*/ 13 w 251"/>
                <a:gd name="T39" fmla="*/ 98 h 246"/>
                <a:gd name="T40" fmla="*/ 100 w 251"/>
                <a:gd name="T41" fmla="*/ 98 h 246"/>
                <a:gd name="T42" fmla="*/ 125 w 251"/>
                <a:gd name="T43" fmla="*/ 15 h 246"/>
                <a:gd name="T44" fmla="*/ 125 w 251"/>
                <a:gd name="T45" fmla="*/ 27 h 246"/>
                <a:gd name="T46" fmla="*/ 150 w 251"/>
                <a:gd name="T47" fmla="*/ 102 h 246"/>
                <a:gd name="T48" fmla="*/ 227 w 251"/>
                <a:gd name="T49" fmla="*/ 102 h 246"/>
                <a:gd name="T50" fmla="*/ 163 w 251"/>
                <a:gd name="T51" fmla="*/ 148 h 246"/>
                <a:gd name="T52" fmla="*/ 188 w 251"/>
                <a:gd name="T53" fmla="*/ 223 h 246"/>
                <a:gd name="T54" fmla="*/ 125 w 251"/>
                <a:gd name="T55" fmla="*/ 177 h 246"/>
                <a:gd name="T56" fmla="*/ 63 w 251"/>
                <a:gd name="T57" fmla="*/ 223 h 246"/>
                <a:gd name="T58" fmla="*/ 86 w 251"/>
                <a:gd name="T59" fmla="*/ 148 h 246"/>
                <a:gd name="T60" fmla="*/ 25 w 251"/>
                <a:gd name="T61" fmla="*/ 102 h 246"/>
                <a:gd name="T62" fmla="*/ 102 w 251"/>
                <a:gd name="T63" fmla="*/ 102 h 246"/>
                <a:gd name="T64" fmla="*/ 125 w 251"/>
                <a:gd name="T65" fmla="*/ 27 h 246"/>
                <a:gd name="T66" fmla="*/ 173 w 251"/>
                <a:gd name="T67" fmla="*/ 69 h 246"/>
                <a:gd name="T68" fmla="*/ 154 w 251"/>
                <a:gd name="T69" fmla="*/ 125 h 246"/>
                <a:gd name="T70" fmla="*/ 202 w 251"/>
                <a:gd name="T71" fmla="*/ 159 h 246"/>
                <a:gd name="T72" fmla="*/ 144 w 251"/>
                <a:gd name="T73" fmla="*/ 159 h 246"/>
                <a:gd name="T74" fmla="*/ 125 w 251"/>
                <a:gd name="T75" fmla="*/ 217 h 246"/>
                <a:gd name="T76" fmla="*/ 107 w 251"/>
                <a:gd name="T77" fmla="*/ 161 h 246"/>
                <a:gd name="T78" fmla="*/ 48 w 251"/>
                <a:gd name="T79" fmla="*/ 163 h 246"/>
                <a:gd name="T80" fmla="*/ 96 w 251"/>
                <a:gd name="T81" fmla="*/ 127 h 246"/>
                <a:gd name="T82" fmla="*/ 77 w 251"/>
                <a:gd name="T83" fmla="*/ 71 h 246"/>
                <a:gd name="T84" fmla="*/ 125 w 251"/>
                <a:gd name="T85" fmla="*/ 104 h 246"/>
                <a:gd name="T86" fmla="*/ 173 w 251"/>
                <a:gd name="T87" fmla="*/ 69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51"/>
                <a:gd name="T133" fmla="*/ 0 h 246"/>
                <a:gd name="T134" fmla="*/ 251 w 251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51" h="246">
                  <a:moveTo>
                    <a:pt x="125" y="0"/>
                  </a:moveTo>
                  <a:lnTo>
                    <a:pt x="155" y="94"/>
                  </a:lnTo>
                  <a:lnTo>
                    <a:pt x="251" y="94"/>
                  </a:lnTo>
                  <a:lnTo>
                    <a:pt x="173" y="152"/>
                  </a:lnTo>
                  <a:lnTo>
                    <a:pt x="203" y="246"/>
                  </a:lnTo>
                  <a:lnTo>
                    <a:pt x="125" y="188"/>
                  </a:lnTo>
                  <a:lnTo>
                    <a:pt x="48" y="246"/>
                  </a:lnTo>
                  <a:lnTo>
                    <a:pt x="77" y="152"/>
                  </a:lnTo>
                  <a:lnTo>
                    <a:pt x="0" y="94"/>
                  </a:lnTo>
                  <a:lnTo>
                    <a:pt x="96" y="94"/>
                  </a:lnTo>
                  <a:lnTo>
                    <a:pt x="125" y="0"/>
                  </a:lnTo>
                  <a:close/>
                  <a:moveTo>
                    <a:pt x="125" y="15"/>
                  </a:moveTo>
                  <a:lnTo>
                    <a:pt x="152" y="98"/>
                  </a:lnTo>
                  <a:lnTo>
                    <a:pt x="238" y="98"/>
                  </a:lnTo>
                  <a:lnTo>
                    <a:pt x="169" y="150"/>
                  </a:lnTo>
                  <a:lnTo>
                    <a:pt x="196" y="232"/>
                  </a:lnTo>
                  <a:lnTo>
                    <a:pt x="125" y="180"/>
                  </a:lnTo>
                  <a:lnTo>
                    <a:pt x="56" y="232"/>
                  </a:lnTo>
                  <a:lnTo>
                    <a:pt x="83" y="150"/>
                  </a:lnTo>
                  <a:lnTo>
                    <a:pt x="13" y="98"/>
                  </a:lnTo>
                  <a:lnTo>
                    <a:pt x="100" y="98"/>
                  </a:lnTo>
                  <a:lnTo>
                    <a:pt x="125" y="15"/>
                  </a:lnTo>
                  <a:close/>
                  <a:moveTo>
                    <a:pt x="125" y="27"/>
                  </a:moveTo>
                  <a:lnTo>
                    <a:pt x="150" y="102"/>
                  </a:lnTo>
                  <a:lnTo>
                    <a:pt x="227" y="102"/>
                  </a:lnTo>
                  <a:lnTo>
                    <a:pt x="163" y="148"/>
                  </a:lnTo>
                  <a:lnTo>
                    <a:pt x="188" y="223"/>
                  </a:lnTo>
                  <a:lnTo>
                    <a:pt x="125" y="177"/>
                  </a:lnTo>
                  <a:lnTo>
                    <a:pt x="63" y="223"/>
                  </a:lnTo>
                  <a:lnTo>
                    <a:pt x="86" y="148"/>
                  </a:lnTo>
                  <a:lnTo>
                    <a:pt x="25" y="102"/>
                  </a:lnTo>
                  <a:lnTo>
                    <a:pt x="102" y="102"/>
                  </a:lnTo>
                  <a:lnTo>
                    <a:pt x="125" y="27"/>
                  </a:lnTo>
                  <a:close/>
                  <a:moveTo>
                    <a:pt x="173" y="69"/>
                  </a:moveTo>
                  <a:lnTo>
                    <a:pt x="154" y="125"/>
                  </a:lnTo>
                  <a:lnTo>
                    <a:pt x="202" y="159"/>
                  </a:lnTo>
                  <a:lnTo>
                    <a:pt x="144" y="159"/>
                  </a:lnTo>
                  <a:lnTo>
                    <a:pt x="125" y="217"/>
                  </a:lnTo>
                  <a:lnTo>
                    <a:pt x="107" y="161"/>
                  </a:lnTo>
                  <a:lnTo>
                    <a:pt x="48" y="163"/>
                  </a:lnTo>
                  <a:lnTo>
                    <a:pt x="96" y="127"/>
                  </a:lnTo>
                  <a:lnTo>
                    <a:pt x="77" y="71"/>
                  </a:lnTo>
                  <a:lnTo>
                    <a:pt x="125" y="104"/>
                  </a:lnTo>
                  <a:lnTo>
                    <a:pt x="173" y="69"/>
                  </a:lnTo>
                  <a:close/>
                </a:path>
              </a:pathLst>
            </a:custGeom>
            <a:solidFill>
              <a:srgbClr val="B8DF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34" name="Freeform 26">
              <a:extLst>
                <a:ext uri="{FF2B5EF4-FFF2-40B4-BE49-F238E27FC236}">
                  <a16:creationId xmlns:a16="http://schemas.microsoft.com/office/drawing/2014/main" id="{6F7CD019-7F61-479C-B79F-A4A462737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" y="58"/>
              <a:ext cx="251" cy="246"/>
            </a:xfrm>
            <a:custGeom>
              <a:avLst/>
              <a:gdLst>
                <a:gd name="T0" fmla="*/ 125 w 251"/>
                <a:gd name="T1" fmla="*/ 0 h 246"/>
                <a:gd name="T2" fmla="*/ 155 w 251"/>
                <a:gd name="T3" fmla="*/ 94 h 246"/>
                <a:gd name="T4" fmla="*/ 251 w 251"/>
                <a:gd name="T5" fmla="*/ 94 h 246"/>
                <a:gd name="T6" fmla="*/ 173 w 251"/>
                <a:gd name="T7" fmla="*/ 152 h 246"/>
                <a:gd name="T8" fmla="*/ 203 w 251"/>
                <a:gd name="T9" fmla="*/ 246 h 246"/>
                <a:gd name="T10" fmla="*/ 125 w 251"/>
                <a:gd name="T11" fmla="*/ 188 h 246"/>
                <a:gd name="T12" fmla="*/ 48 w 251"/>
                <a:gd name="T13" fmla="*/ 246 h 246"/>
                <a:gd name="T14" fmla="*/ 77 w 251"/>
                <a:gd name="T15" fmla="*/ 152 h 246"/>
                <a:gd name="T16" fmla="*/ 0 w 251"/>
                <a:gd name="T17" fmla="*/ 94 h 246"/>
                <a:gd name="T18" fmla="*/ 96 w 251"/>
                <a:gd name="T19" fmla="*/ 94 h 246"/>
                <a:gd name="T20" fmla="*/ 125 w 251"/>
                <a:gd name="T21" fmla="*/ 0 h 2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1"/>
                <a:gd name="T34" fmla="*/ 0 h 246"/>
                <a:gd name="T35" fmla="*/ 251 w 251"/>
                <a:gd name="T36" fmla="*/ 246 h 24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1" h="246">
                  <a:moveTo>
                    <a:pt x="125" y="0"/>
                  </a:moveTo>
                  <a:lnTo>
                    <a:pt x="155" y="94"/>
                  </a:lnTo>
                  <a:lnTo>
                    <a:pt x="251" y="94"/>
                  </a:lnTo>
                  <a:lnTo>
                    <a:pt x="173" y="152"/>
                  </a:lnTo>
                  <a:lnTo>
                    <a:pt x="203" y="246"/>
                  </a:lnTo>
                  <a:lnTo>
                    <a:pt x="125" y="188"/>
                  </a:lnTo>
                  <a:lnTo>
                    <a:pt x="48" y="246"/>
                  </a:lnTo>
                  <a:lnTo>
                    <a:pt x="77" y="152"/>
                  </a:lnTo>
                  <a:lnTo>
                    <a:pt x="0" y="94"/>
                  </a:lnTo>
                  <a:lnTo>
                    <a:pt x="96" y="94"/>
                  </a:lnTo>
                  <a:lnTo>
                    <a:pt x="125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35" name="Freeform 27">
              <a:extLst>
                <a:ext uri="{FF2B5EF4-FFF2-40B4-BE49-F238E27FC236}">
                  <a16:creationId xmlns:a16="http://schemas.microsoft.com/office/drawing/2014/main" id="{4C3AD14A-E8FF-4B60-811A-01861454A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" y="73"/>
              <a:ext cx="225" cy="217"/>
            </a:xfrm>
            <a:custGeom>
              <a:avLst/>
              <a:gdLst>
                <a:gd name="T0" fmla="*/ 112 w 225"/>
                <a:gd name="T1" fmla="*/ 0 h 217"/>
                <a:gd name="T2" fmla="*/ 139 w 225"/>
                <a:gd name="T3" fmla="*/ 83 h 217"/>
                <a:gd name="T4" fmla="*/ 225 w 225"/>
                <a:gd name="T5" fmla="*/ 83 h 217"/>
                <a:gd name="T6" fmla="*/ 156 w 225"/>
                <a:gd name="T7" fmla="*/ 135 h 217"/>
                <a:gd name="T8" fmla="*/ 183 w 225"/>
                <a:gd name="T9" fmla="*/ 217 h 217"/>
                <a:gd name="T10" fmla="*/ 112 w 225"/>
                <a:gd name="T11" fmla="*/ 165 h 217"/>
                <a:gd name="T12" fmla="*/ 43 w 225"/>
                <a:gd name="T13" fmla="*/ 217 h 217"/>
                <a:gd name="T14" fmla="*/ 70 w 225"/>
                <a:gd name="T15" fmla="*/ 135 h 217"/>
                <a:gd name="T16" fmla="*/ 0 w 225"/>
                <a:gd name="T17" fmla="*/ 83 h 217"/>
                <a:gd name="T18" fmla="*/ 87 w 225"/>
                <a:gd name="T19" fmla="*/ 83 h 217"/>
                <a:gd name="T20" fmla="*/ 112 w 225"/>
                <a:gd name="T21" fmla="*/ 0 h 2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5"/>
                <a:gd name="T34" fmla="*/ 0 h 217"/>
                <a:gd name="T35" fmla="*/ 225 w 225"/>
                <a:gd name="T36" fmla="*/ 217 h 2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5" h="217">
                  <a:moveTo>
                    <a:pt x="112" y="0"/>
                  </a:moveTo>
                  <a:lnTo>
                    <a:pt x="139" y="83"/>
                  </a:lnTo>
                  <a:lnTo>
                    <a:pt x="225" y="83"/>
                  </a:lnTo>
                  <a:lnTo>
                    <a:pt x="156" y="135"/>
                  </a:lnTo>
                  <a:lnTo>
                    <a:pt x="183" y="217"/>
                  </a:lnTo>
                  <a:lnTo>
                    <a:pt x="112" y="165"/>
                  </a:lnTo>
                  <a:lnTo>
                    <a:pt x="43" y="217"/>
                  </a:lnTo>
                  <a:lnTo>
                    <a:pt x="70" y="135"/>
                  </a:lnTo>
                  <a:lnTo>
                    <a:pt x="0" y="83"/>
                  </a:lnTo>
                  <a:lnTo>
                    <a:pt x="87" y="83"/>
                  </a:lnTo>
                  <a:lnTo>
                    <a:pt x="112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36" name="Freeform 28">
              <a:extLst>
                <a:ext uri="{FF2B5EF4-FFF2-40B4-BE49-F238E27FC236}">
                  <a16:creationId xmlns:a16="http://schemas.microsoft.com/office/drawing/2014/main" id="{0887731E-93D2-4DDE-97AE-1D5F308A5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7" y="85"/>
              <a:ext cx="202" cy="196"/>
            </a:xfrm>
            <a:custGeom>
              <a:avLst/>
              <a:gdLst>
                <a:gd name="T0" fmla="*/ 100 w 202"/>
                <a:gd name="T1" fmla="*/ 0 h 196"/>
                <a:gd name="T2" fmla="*/ 125 w 202"/>
                <a:gd name="T3" fmla="*/ 75 h 196"/>
                <a:gd name="T4" fmla="*/ 202 w 202"/>
                <a:gd name="T5" fmla="*/ 75 h 196"/>
                <a:gd name="T6" fmla="*/ 138 w 202"/>
                <a:gd name="T7" fmla="*/ 121 h 196"/>
                <a:gd name="T8" fmla="*/ 163 w 202"/>
                <a:gd name="T9" fmla="*/ 196 h 196"/>
                <a:gd name="T10" fmla="*/ 100 w 202"/>
                <a:gd name="T11" fmla="*/ 150 h 196"/>
                <a:gd name="T12" fmla="*/ 38 w 202"/>
                <a:gd name="T13" fmla="*/ 196 h 196"/>
                <a:gd name="T14" fmla="*/ 61 w 202"/>
                <a:gd name="T15" fmla="*/ 121 h 196"/>
                <a:gd name="T16" fmla="*/ 0 w 202"/>
                <a:gd name="T17" fmla="*/ 75 h 196"/>
                <a:gd name="T18" fmla="*/ 77 w 202"/>
                <a:gd name="T19" fmla="*/ 75 h 196"/>
                <a:gd name="T20" fmla="*/ 100 w 202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2"/>
                <a:gd name="T34" fmla="*/ 0 h 196"/>
                <a:gd name="T35" fmla="*/ 202 w 202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2" h="196">
                  <a:moveTo>
                    <a:pt x="100" y="0"/>
                  </a:moveTo>
                  <a:lnTo>
                    <a:pt x="125" y="75"/>
                  </a:lnTo>
                  <a:lnTo>
                    <a:pt x="202" y="75"/>
                  </a:lnTo>
                  <a:lnTo>
                    <a:pt x="138" y="121"/>
                  </a:lnTo>
                  <a:lnTo>
                    <a:pt x="163" y="196"/>
                  </a:lnTo>
                  <a:lnTo>
                    <a:pt x="100" y="150"/>
                  </a:lnTo>
                  <a:lnTo>
                    <a:pt x="38" y="196"/>
                  </a:lnTo>
                  <a:lnTo>
                    <a:pt x="61" y="121"/>
                  </a:lnTo>
                  <a:lnTo>
                    <a:pt x="0" y="75"/>
                  </a:lnTo>
                  <a:lnTo>
                    <a:pt x="77" y="75"/>
                  </a:lnTo>
                  <a:lnTo>
                    <a:pt x="100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37" name="Freeform 29">
              <a:extLst>
                <a:ext uri="{FF2B5EF4-FFF2-40B4-BE49-F238E27FC236}">
                  <a16:creationId xmlns:a16="http://schemas.microsoft.com/office/drawing/2014/main" id="{106728CA-5411-48C3-BED2-B54D8FCEE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" y="127"/>
              <a:ext cx="154" cy="148"/>
            </a:xfrm>
            <a:custGeom>
              <a:avLst/>
              <a:gdLst>
                <a:gd name="T0" fmla="*/ 125 w 154"/>
                <a:gd name="T1" fmla="*/ 0 h 148"/>
                <a:gd name="T2" fmla="*/ 106 w 154"/>
                <a:gd name="T3" fmla="*/ 56 h 148"/>
                <a:gd name="T4" fmla="*/ 154 w 154"/>
                <a:gd name="T5" fmla="*/ 90 h 148"/>
                <a:gd name="T6" fmla="*/ 96 w 154"/>
                <a:gd name="T7" fmla="*/ 90 h 148"/>
                <a:gd name="T8" fmla="*/ 77 w 154"/>
                <a:gd name="T9" fmla="*/ 148 h 148"/>
                <a:gd name="T10" fmla="*/ 59 w 154"/>
                <a:gd name="T11" fmla="*/ 92 h 148"/>
                <a:gd name="T12" fmla="*/ 0 w 154"/>
                <a:gd name="T13" fmla="*/ 94 h 148"/>
                <a:gd name="T14" fmla="*/ 48 w 154"/>
                <a:gd name="T15" fmla="*/ 58 h 148"/>
                <a:gd name="T16" fmla="*/ 29 w 154"/>
                <a:gd name="T17" fmla="*/ 2 h 148"/>
                <a:gd name="T18" fmla="*/ 77 w 154"/>
                <a:gd name="T19" fmla="*/ 35 h 148"/>
                <a:gd name="T20" fmla="*/ 125 w 154"/>
                <a:gd name="T21" fmla="*/ 0 h 14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4"/>
                <a:gd name="T34" fmla="*/ 0 h 148"/>
                <a:gd name="T35" fmla="*/ 154 w 154"/>
                <a:gd name="T36" fmla="*/ 148 h 14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4" h="148">
                  <a:moveTo>
                    <a:pt x="125" y="0"/>
                  </a:moveTo>
                  <a:lnTo>
                    <a:pt x="106" y="56"/>
                  </a:lnTo>
                  <a:lnTo>
                    <a:pt x="154" y="90"/>
                  </a:lnTo>
                  <a:lnTo>
                    <a:pt x="96" y="90"/>
                  </a:lnTo>
                  <a:lnTo>
                    <a:pt x="77" y="148"/>
                  </a:lnTo>
                  <a:lnTo>
                    <a:pt x="59" y="92"/>
                  </a:lnTo>
                  <a:lnTo>
                    <a:pt x="0" y="94"/>
                  </a:lnTo>
                  <a:lnTo>
                    <a:pt x="48" y="58"/>
                  </a:lnTo>
                  <a:lnTo>
                    <a:pt x="29" y="2"/>
                  </a:lnTo>
                  <a:lnTo>
                    <a:pt x="77" y="35"/>
                  </a:lnTo>
                  <a:lnTo>
                    <a:pt x="125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38" name="Freeform 30">
              <a:extLst>
                <a:ext uri="{FF2B5EF4-FFF2-40B4-BE49-F238E27FC236}">
                  <a16:creationId xmlns:a16="http://schemas.microsoft.com/office/drawing/2014/main" id="{8BEA9301-C11F-4B0E-9693-E846AA45A0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86" y="167"/>
              <a:ext cx="167" cy="162"/>
            </a:xfrm>
            <a:custGeom>
              <a:avLst/>
              <a:gdLst>
                <a:gd name="T0" fmla="*/ 84 w 167"/>
                <a:gd name="T1" fmla="*/ 0 h 162"/>
                <a:gd name="T2" fmla="*/ 104 w 167"/>
                <a:gd name="T3" fmla="*/ 64 h 162"/>
                <a:gd name="T4" fmla="*/ 167 w 167"/>
                <a:gd name="T5" fmla="*/ 64 h 162"/>
                <a:gd name="T6" fmla="*/ 115 w 167"/>
                <a:gd name="T7" fmla="*/ 100 h 162"/>
                <a:gd name="T8" fmla="*/ 136 w 167"/>
                <a:gd name="T9" fmla="*/ 162 h 162"/>
                <a:gd name="T10" fmla="*/ 84 w 167"/>
                <a:gd name="T11" fmla="*/ 125 h 162"/>
                <a:gd name="T12" fmla="*/ 32 w 167"/>
                <a:gd name="T13" fmla="*/ 162 h 162"/>
                <a:gd name="T14" fmla="*/ 52 w 167"/>
                <a:gd name="T15" fmla="*/ 100 h 162"/>
                <a:gd name="T16" fmla="*/ 0 w 167"/>
                <a:gd name="T17" fmla="*/ 64 h 162"/>
                <a:gd name="T18" fmla="*/ 65 w 167"/>
                <a:gd name="T19" fmla="*/ 64 h 162"/>
                <a:gd name="T20" fmla="*/ 84 w 167"/>
                <a:gd name="T21" fmla="*/ 0 h 162"/>
                <a:gd name="T22" fmla="*/ 84 w 167"/>
                <a:gd name="T23" fmla="*/ 10 h 162"/>
                <a:gd name="T24" fmla="*/ 102 w 167"/>
                <a:gd name="T25" fmla="*/ 66 h 162"/>
                <a:gd name="T26" fmla="*/ 157 w 167"/>
                <a:gd name="T27" fmla="*/ 66 h 162"/>
                <a:gd name="T28" fmla="*/ 111 w 167"/>
                <a:gd name="T29" fmla="*/ 100 h 162"/>
                <a:gd name="T30" fmla="*/ 130 w 167"/>
                <a:gd name="T31" fmla="*/ 154 h 162"/>
                <a:gd name="T32" fmla="*/ 84 w 167"/>
                <a:gd name="T33" fmla="*/ 120 h 162"/>
                <a:gd name="T34" fmla="*/ 38 w 167"/>
                <a:gd name="T35" fmla="*/ 154 h 162"/>
                <a:gd name="T36" fmla="*/ 56 w 167"/>
                <a:gd name="T37" fmla="*/ 100 h 162"/>
                <a:gd name="T38" fmla="*/ 9 w 167"/>
                <a:gd name="T39" fmla="*/ 66 h 162"/>
                <a:gd name="T40" fmla="*/ 67 w 167"/>
                <a:gd name="T41" fmla="*/ 66 h 162"/>
                <a:gd name="T42" fmla="*/ 84 w 167"/>
                <a:gd name="T43" fmla="*/ 10 h 162"/>
                <a:gd name="T44" fmla="*/ 84 w 167"/>
                <a:gd name="T45" fmla="*/ 18 h 162"/>
                <a:gd name="T46" fmla="*/ 100 w 167"/>
                <a:gd name="T47" fmla="*/ 68 h 162"/>
                <a:gd name="T48" fmla="*/ 150 w 167"/>
                <a:gd name="T49" fmla="*/ 68 h 162"/>
                <a:gd name="T50" fmla="*/ 109 w 167"/>
                <a:gd name="T51" fmla="*/ 98 h 162"/>
                <a:gd name="T52" fmla="*/ 125 w 167"/>
                <a:gd name="T53" fmla="*/ 148 h 162"/>
                <a:gd name="T54" fmla="*/ 84 w 167"/>
                <a:gd name="T55" fmla="*/ 118 h 162"/>
                <a:gd name="T56" fmla="*/ 42 w 167"/>
                <a:gd name="T57" fmla="*/ 148 h 162"/>
                <a:gd name="T58" fmla="*/ 59 w 167"/>
                <a:gd name="T59" fmla="*/ 98 h 162"/>
                <a:gd name="T60" fmla="*/ 17 w 167"/>
                <a:gd name="T61" fmla="*/ 68 h 162"/>
                <a:gd name="T62" fmla="*/ 69 w 167"/>
                <a:gd name="T63" fmla="*/ 68 h 162"/>
                <a:gd name="T64" fmla="*/ 84 w 167"/>
                <a:gd name="T65" fmla="*/ 18 h 162"/>
                <a:gd name="T66" fmla="*/ 115 w 167"/>
                <a:gd name="T67" fmla="*/ 46 h 162"/>
                <a:gd name="T68" fmla="*/ 104 w 167"/>
                <a:gd name="T69" fmla="*/ 83 h 162"/>
                <a:gd name="T70" fmla="*/ 134 w 167"/>
                <a:gd name="T71" fmla="*/ 106 h 162"/>
                <a:gd name="T72" fmla="*/ 96 w 167"/>
                <a:gd name="T73" fmla="*/ 106 h 162"/>
                <a:gd name="T74" fmla="*/ 84 w 167"/>
                <a:gd name="T75" fmla="*/ 145 h 162"/>
                <a:gd name="T76" fmla="*/ 71 w 167"/>
                <a:gd name="T77" fmla="*/ 106 h 162"/>
                <a:gd name="T78" fmla="*/ 32 w 167"/>
                <a:gd name="T79" fmla="*/ 108 h 162"/>
                <a:gd name="T80" fmla="*/ 63 w 167"/>
                <a:gd name="T81" fmla="*/ 85 h 162"/>
                <a:gd name="T82" fmla="*/ 52 w 167"/>
                <a:gd name="T83" fmla="*/ 48 h 162"/>
                <a:gd name="T84" fmla="*/ 84 w 167"/>
                <a:gd name="T85" fmla="*/ 70 h 162"/>
                <a:gd name="T86" fmla="*/ 115 w 167"/>
                <a:gd name="T87" fmla="*/ 46 h 1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7"/>
                <a:gd name="T133" fmla="*/ 0 h 162"/>
                <a:gd name="T134" fmla="*/ 167 w 167"/>
                <a:gd name="T135" fmla="*/ 162 h 1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7" h="162">
                  <a:moveTo>
                    <a:pt x="84" y="0"/>
                  </a:moveTo>
                  <a:lnTo>
                    <a:pt x="104" y="64"/>
                  </a:lnTo>
                  <a:lnTo>
                    <a:pt x="167" y="64"/>
                  </a:lnTo>
                  <a:lnTo>
                    <a:pt x="115" y="100"/>
                  </a:lnTo>
                  <a:lnTo>
                    <a:pt x="136" y="162"/>
                  </a:lnTo>
                  <a:lnTo>
                    <a:pt x="84" y="125"/>
                  </a:lnTo>
                  <a:lnTo>
                    <a:pt x="32" y="162"/>
                  </a:lnTo>
                  <a:lnTo>
                    <a:pt x="52" y="100"/>
                  </a:lnTo>
                  <a:lnTo>
                    <a:pt x="0" y="64"/>
                  </a:lnTo>
                  <a:lnTo>
                    <a:pt x="65" y="64"/>
                  </a:lnTo>
                  <a:lnTo>
                    <a:pt x="84" y="0"/>
                  </a:lnTo>
                  <a:close/>
                  <a:moveTo>
                    <a:pt x="84" y="10"/>
                  </a:moveTo>
                  <a:lnTo>
                    <a:pt x="102" y="66"/>
                  </a:lnTo>
                  <a:lnTo>
                    <a:pt x="157" y="66"/>
                  </a:lnTo>
                  <a:lnTo>
                    <a:pt x="111" y="100"/>
                  </a:lnTo>
                  <a:lnTo>
                    <a:pt x="130" y="154"/>
                  </a:lnTo>
                  <a:lnTo>
                    <a:pt x="84" y="120"/>
                  </a:lnTo>
                  <a:lnTo>
                    <a:pt x="38" y="154"/>
                  </a:lnTo>
                  <a:lnTo>
                    <a:pt x="56" y="100"/>
                  </a:lnTo>
                  <a:lnTo>
                    <a:pt x="9" y="66"/>
                  </a:lnTo>
                  <a:lnTo>
                    <a:pt x="67" y="66"/>
                  </a:lnTo>
                  <a:lnTo>
                    <a:pt x="84" y="10"/>
                  </a:lnTo>
                  <a:close/>
                  <a:moveTo>
                    <a:pt x="84" y="18"/>
                  </a:moveTo>
                  <a:lnTo>
                    <a:pt x="100" y="68"/>
                  </a:lnTo>
                  <a:lnTo>
                    <a:pt x="150" y="68"/>
                  </a:lnTo>
                  <a:lnTo>
                    <a:pt x="109" y="98"/>
                  </a:lnTo>
                  <a:lnTo>
                    <a:pt x="125" y="148"/>
                  </a:lnTo>
                  <a:lnTo>
                    <a:pt x="84" y="118"/>
                  </a:lnTo>
                  <a:lnTo>
                    <a:pt x="42" y="148"/>
                  </a:lnTo>
                  <a:lnTo>
                    <a:pt x="59" y="98"/>
                  </a:lnTo>
                  <a:lnTo>
                    <a:pt x="17" y="68"/>
                  </a:lnTo>
                  <a:lnTo>
                    <a:pt x="69" y="68"/>
                  </a:lnTo>
                  <a:lnTo>
                    <a:pt x="84" y="18"/>
                  </a:lnTo>
                  <a:close/>
                  <a:moveTo>
                    <a:pt x="115" y="46"/>
                  </a:moveTo>
                  <a:lnTo>
                    <a:pt x="104" y="83"/>
                  </a:lnTo>
                  <a:lnTo>
                    <a:pt x="134" y="106"/>
                  </a:lnTo>
                  <a:lnTo>
                    <a:pt x="96" y="106"/>
                  </a:lnTo>
                  <a:lnTo>
                    <a:pt x="84" y="145"/>
                  </a:lnTo>
                  <a:lnTo>
                    <a:pt x="71" y="106"/>
                  </a:lnTo>
                  <a:lnTo>
                    <a:pt x="32" y="108"/>
                  </a:lnTo>
                  <a:lnTo>
                    <a:pt x="63" y="85"/>
                  </a:lnTo>
                  <a:lnTo>
                    <a:pt x="52" y="48"/>
                  </a:lnTo>
                  <a:lnTo>
                    <a:pt x="84" y="70"/>
                  </a:lnTo>
                  <a:lnTo>
                    <a:pt x="115" y="46"/>
                  </a:lnTo>
                  <a:close/>
                </a:path>
              </a:pathLst>
            </a:custGeom>
            <a:solidFill>
              <a:srgbClr val="B8DF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39" name="Freeform 31">
              <a:extLst>
                <a:ext uri="{FF2B5EF4-FFF2-40B4-BE49-F238E27FC236}">
                  <a16:creationId xmlns:a16="http://schemas.microsoft.com/office/drawing/2014/main" id="{1852927D-8B0C-4A0B-8E34-3EF893643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6" y="167"/>
              <a:ext cx="167" cy="162"/>
            </a:xfrm>
            <a:custGeom>
              <a:avLst/>
              <a:gdLst>
                <a:gd name="T0" fmla="*/ 84 w 167"/>
                <a:gd name="T1" fmla="*/ 0 h 162"/>
                <a:gd name="T2" fmla="*/ 104 w 167"/>
                <a:gd name="T3" fmla="*/ 64 h 162"/>
                <a:gd name="T4" fmla="*/ 167 w 167"/>
                <a:gd name="T5" fmla="*/ 64 h 162"/>
                <a:gd name="T6" fmla="*/ 115 w 167"/>
                <a:gd name="T7" fmla="*/ 100 h 162"/>
                <a:gd name="T8" fmla="*/ 136 w 167"/>
                <a:gd name="T9" fmla="*/ 162 h 162"/>
                <a:gd name="T10" fmla="*/ 84 w 167"/>
                <a:gd name="T11" fmla="*/ 125 h 162"/>
                <a:gd name="T12" fmla="*/ 32 w 167"/>
                <a:gd name="T13" fmla="*/ 162 h 162"/>
                <a:gd name="T14" fmla="*/ 52 w 167"/>
                <a:gd name="T15" fmla="*/ 100 h 162"/>
                <a:gd name="T16" fmla="*/ 0 w 167"/>
                <a:gd name="T17" fmla="*/ 64 h 162"/>
                <a:gd name="T18" fmla="*/ 65 w 167"/>
                <a:gd name="T19" fmla="*/ 64 h 162"/>
                <a:gd name="T20" fmla="*/ 84 w 167"/>
                <a:gd name="T21" fmla="*/ 0 h 1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7"/>
                <a:gd name="T34" fmla="*/ 0 h 162"/>
                <a:gd name="T35" fmla="*/ 167 w 167"/>
                <a:gd name="T36" fmla="*/ 162 h 1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7" h="162">
                  <a:moveTo>
                    <a:pt x="84" y="0"/>
                  </a:moveTo>
                  <a:lnTo>
                    <a:pt x="104" y="64"/>
                  </a:lnTo>
                  <a:lnTo>
                    <a:pt x="167" y="64"/>
                  </a:lnTo>
                  <a:lnTo>
                    <a:pt x="115" y="100"/>
                  </a:lnTo>
                  <a:lnTo>
                    <a:pt x="136" y="162"/>
                  </a:lnTo>
                  <a:lnTo>
                    <a:pt x="84" y="125"/>
                  </a:lnTo>
                  <a:lnTo>
                    <a:pt x="32" y="162"/>
                  </a:lnTo>
                  <a:lnTo>
                    <a:pt x="52" y="100"/>
                  </a:lnTo>
                  <a:lnTo>
                    <a:pt x="0" y="64"/>
                  </a:lnTo>
                  <a:lnTo>
                    <a:pt x="65" y="64"/>
                  </a:lnTo>
                  <a:lnTo>
                    <a:pt x="84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40" name="Freeform 32">
              <a:extLst>
                <a:ext uri="{FF2B5EF4-FFF2-40B4-BE49-F238E27FC236}">
                  <a16:creationId xmlns:a16="http://schemas.microsoft.com/office/drawing/2014/main" id="{13A3FD8A-318B-4B31-9F58-A83D88CAD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5" y="177"/>
              <a:ext cx="148" cy="144"/>
            </a:xfrm>
            <a:custGeom>
              <a:avLst/>
              <a:gdLst>
                <a:gd name="T0" fmla="*/ 75 w 148"/>
                <a:gd name="T1" fmla="*/ 0 h 144"/>
                <a:gd name="T2" fmla="*/ 93 w 148"/>
                <a:gd name="T3" fmla="*/ 56 h 144"/>
                <a:gd name="T4" fmla="*/ 148 w 148"/>
                <a:gd name="T5" fmla="*/ 56 h 144"/>
                <a:gd name="T6" fmla="*/ 102 w 148"/>
                <a:gd name="T7" fmla="*/ 90 h 144"/>
                <a:gd name="T8" fmla="*/ 121 w 148"/>
                <a:gd name="T9" fmla="*/ 144 h 144"/>
                <a:gd name="T10" fmla="*/ 75 w 148"/>
                <a:gd name="T11" fmla="*/ 110 h 144"/>
                <a:gd name="T12" fmla="*/ 29 w 148"/>
                <a:gd name="T13" fmla="*/ 144 h 144"/>
                <a:gd name="T14" fmla="*/ 47 w 148"/>
                <a:gd name="T15" fmla="*/ 90 h 144"/>
                <a:gd name="T16" fmla="*/ 0 w 148"/>
                <a:gd name="T17" fmla="*/ 56 h 144"/>
                <a:gd name="T18" fmla="*/ 58 w 148"/>
                <a:gd name="T19" fmla="*/ 56 h 144"/>
                <a:gd name="T20" fmla="*/ 75 w 148"/>
                <a:gd name="T21" fmla="*/ 0 h 1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8"/>
                <a:gd name="T34" fmla="*/ 0 h 144"/>
                <a:gd name="T35" fmla="*/ 148 w 148"/>
                <a:gd name="T36" fmla="*/ 144 h 14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8" h="144">
                  <a:moveTo>
                    <a:pt x="75" y="0"/>
                  </a:moveTo>
                  <a:lnTo>
                    <a:pt x="93" y="56"/>
                  </a:lnTo>
                  <a:lnTo>
                    <a:pt x="148" y="56"/>
                  </a:lnTo>
                  <a:lnTo>
                    <a:pt x="102" y="90"/>
                  </a:lnTo>
                  <a:lnTo>
                    <a:pt x="121" y="144"/>
                  </a:lnTo>
                  <a:lnTo>
                    <a:pt x="75" y="110"/>
                  </a:lnTo>
                  <a:lnTo>
                    <a:pt x="29" y="144"/>
                  </a:lnTo>
                  <a:lnTo>
                    <a:pt x="47" y="90"/>
                  </a:lnTo>
                  <a:lnTo>
                    <a:pt x="0" y="56"/>
                  </a:lnTo>
                  <a:lnTo>
                    <a:pt x="58" y="56"/>
                  </a:lnTo>
                  <a:lnTo>
                    <a:pt x="75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41" name="Freeform 33">
              <a:extLst>
                <a:ext uri="{FF2B5EF4-FFF2-40B4-BE49-F238E27FC236}">
                  <a16:creationId xmlns:a16="http://schemas.microsoft.com/office/drawing/2014/main" id="{EC196478-CC09-4958-880E-0FC19C124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3" y="185"/>
              <a:ext cx="133" cy="130"/>
            </a:xfrm>
            <a:custGeom>
              <a:avLst/>
              <a:gdLst>
                <a:gd name="T0" fmla="*/ 67 w 133"/>
                <a:gd name="T1" fmla="*/ 0 h 130"/>
                <a:gd name="T2" fmla="*/ 83 w 133"/>
                <a:gd name="T3" fmla="*/ 50 h 130"/>
                <a:gd name="T4" fmla="*/ 133 w 133"/>
                <a:gd name="T5" fmla="*/ 50 h 130"/>
                <a:gd name="T6" fmla="*/ 92 w 133"/>
                <a:gd name="T7" fmla="*/ 80 h 130"/>
                <a:gd name="T8" fmla="*/ 108 w 133"/>
                <a:gd name="T9" fmla="*/ 130 h 130"/>
                <a:gd name="T10" fmla="*/ 67 w 133"/>
                <a:gd name="T11" fmla="*/ 100 h 130"/>
                <a:gd name="T12" fmla="*/ 25 w 133"/>
                <a:gd name="T13" fmla="*/ 130 h 130"/>
                <a:gd name="T14" fmla="*/ 42 w 133"/>
                <a:gd name="T15" fmla="*/ 80 h 130"/>
                <a:gd name="T16" fmla="*/ 0 w 133"/>
                <a:gd name="T17" fmla="*/ 50 h 130"/>
                <a:gd name="T18" fmla="*/ 52 w 133"/>
                <a:gd name="T19" fmla="*/ 50 h 130"/>
                <a:gd name="T20" fmla="*/ 67 w 133"/>
                <a:gd name="T21" fmla="*/ 0 h 1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3"/>
                <a:gd name="T34" fmla="*/ 0 h 130"/>
                <a:gd name="T35" fmla="*/ 133 w 133"/>
                <a:gd name="T36" fmla="*/ 130 h 13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3" h="130">
                  <a:moveTo>
                    <a:pt x="67" y="0"/>
                  </a:moveTo>
                  <a:lnTo>
                    <a:pt x="83" y="50"/>
                  </a:lnTo>
                  <a:lnTo>
                    <a:pt x="133" y="50"/>
                  </a:lnTo>
                  <a:lnTo>
                    <a:pt x="92" y="80"/>
                  </a:lnTo>
                  <a:lnTo>
                    <a:pt x="108" y="130"/>
                  </a:lnTo>
                  <a:lnTo>
                    <a:pt x="67" y="100"/>
                  </a:lnTo>
                  <a:lnTo>
                    <a:pt x="25" y="130"/>
                  </a:lnTo>
                  <a:lnTo>
                    <a:pt x="42" y="80"/>
                  </a:lnTo>
                  <a:lnTo>
                    <a:pt x="0" y="50"/>
                  </a:lnTo>
                  <a:lnTo>
                    <a:pt x="52" y="50"/>
                  </a:lnTo>
                  <a:lnTo>
                    <a:pt x="67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42" name="Freeform 34">
              <a:extLst>
                <a:ext uri="{FF2B5EF4-FFF2-40B4-BE49-F238E27FC236}">
                  <a16:creationId xmlns:a16="http://schemas.microsoft.com/office/drawing/2014/main" id="{B4485393-A8ED-425A-866C-C2C9EEE67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8" y="213"/>
              <a:ext cx="102" cy="99"/>
            </a:xfrm>
            <a:custGeom>
              <a:avLst/>
              <a:gdLst>
                <a:gd name="T0" fmla="*/ 83 w 102"/>
                <a:gd name="T1" fmla="*/ 0 h 99"/>
                <a:gd name="T2" fmla="*/ 72 w 102"/>
                <a:gd name="T3" fmla="*/ 37 h 99"/>
                <a:gd name="T4" fmla="*/ 102 w 102"/>
                <a:gd name="T5" fmla="*/ 60 h 99"/>
                <a:gd name="T6" fmla="*/ 64 w 102"/>
                <a:gd name="T7" fmla="*/ 60 h 99"/>
                <a:gd name="T8" fmla="*/ 52 w 102"/>
                <a:gd name="T9" fmla="*/ 99 h 99"/>
                <a:gd name="T10" fmla="*/ 39 w 102"/>
                <a:gd name="T11" fmla="*/ 60 h 99"/>
                <a:gd name="T12" fmla="*/ 0 w 102"/>
                <a:gd name="T13" fmla="*/ 62 h 99"/>
                <a:gd name="T14" fmla="*/ 31 w 102"/>
                <a:gd name="T15" fmla="*/ 39 h 99"/>
                <a:gd name="T16" fmla="*/ 20 w 102"/>
                <a:gd name="T17" fmla="*/ 2 h 99"/>
                <a:gd name="T18" fmla="*/ 52 w 102"/>
                <a:gd name="T19" fmla="*/ 24 h 99"/>
                <a:gd name="T20" fmla="*/ 83 w 102"/>
                <a:gd name="T21" fmla="*/ 0 h 9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2"/>
                <a:gd name="T34" fmla="*/ 0 h 99"/>
                <a:gd name="T35" fmla="*/ 102 w 102"/>
                <a:gd name="T36" fmla="*/ 99 h 9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2" h="99">
                  <a:moveTo>
                    <a:pt x="83" y="0"/>
                  </a:moveTo>
                  <a:lnTo>
                    <a:pt x="72" y="37"/>
                  </a:lnTo>
                  <a:lnTo>
                    <a:pt x="102" y="60"/>
                  </a:lnTo>
                  <a:lnTo>
                    <a:pt x="64" y="60"/>
                  </a:lnTo>
                  <a:lnTo>
                    <a:pt x="52" y="99"/>
                  </a:lnTo>
                  <a:lnTo>
                    <a:pt x="39" y="60"/>
                  </a:lnTo>
                  <a:lnTo>
                    <a:pt x="0" y="62"/>
                  </a:lnTo>
                  <a:lnTo>
                    <a:pt x="31" y="39"/>
                  </a:lnTo>
                  <a:lnTo>
                    <a:pt x="20" y="2"/>
                  </a:lnTo>
                  <a:lnTo>
                    <a:pt x="52" y="24"/>
                  </a:lnTo>
                  <a:lnTo>
                    <a:pt x="83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43" name="Freeform 35">
              <a:extLst>
                <a:ext uri="{FF2B5EF4-FFF2-40B4-BE49-F238E27FC236}">
                  <a16:creationId xmlns:a16="http://schemas.microsoft.com/office/drawing/2014/main" id="{3E04081D-70A4-460D-8AAA-4749A9A75B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44" y="21"/>
              <a:ext cx="223" cy="217"/>
            </a:xfrm>
            <a:custGeom>
              <a:avLst/>
              <a:gdLst>
                <a:gd name="T0" fmla="*/ 111 w 223"/>
                <a:gd name="T1" fmla="*/ 0 h 217"/>
                <a:gd name="T2" fmla="*/ 136 w 223"/>
                <a:gd name="T3" fmla="*/ 83 h 217"/>
                <a:gd name="T4" fmla="*/ 223 w 223"/>
                <a:gd name="T5" fmla="*/ 83 h 217"/>
                <a:gd name="T6" fmla="*/ 154 w 223"/>
                <a:gd name="T7" fmla="*/ 133 h 217"/>
                <a:gd name="T8" fmla="*/ 180 w 223"/>
                <a:gd name="T9" fmla="*/ 217 h 217"/>
                <a:gd name="T10" fmla="*/ 111 w 223"/>
                <a:gd name="T11" fmla="*/ 166 h 217"/>
                <a:gd name="T12" fmla="*/ 42 w 223"/>
                <a:gd name="T13" fmla="*/ 217 h 217"/>
                <a:gd name="T14" fmla="*/ 69 w 223"/>
                <a:gd name="T15" fmla="*/ 133 h 217"/>
                <a:gd name="T16" fmla="*/ 0 w 223"/>
                <a:gd name="T17" fmla="*/ 83 h 217"/>
                <a:gd name="T18" fmla="*/ 84 w 223"/>
                <a:gd name="T19" fmla="*/ 83 h 217"/>
                <a:gd name="T20" fmla="*/ 111 w 223"/>
                <a:gd name="T21" fmla="*/ 0 h 217"/>
                <a:gd name="T22" fmla="*/ 111 w 223"/>
                <a:gd name="T23" fmla="*/ 12 h 217"/>
                <a:gd name="T24" fmla="*/ 134 w 223"/>
                <a:gd name="T25" fmla="*/ 87 h 217"/>
                <a:gd name="T26" fmla="*/ 211 w 223"/>
                <a:gd name="T27" fmla="*/ 85 h 217"/>
                <a:gd name="T28" fmla="*/ 150 w 223"/>
                <a:gd name="T29" fmla="*/ 131 h 217"/>
                <a:gd name="T30" fmla="*/ 173 w 223"/>
                <a:gd name="T31" fmla="*/ 206 h 217"/>
                <a:gd name="T32" fmla="*/ 111 w 223"/>
                <a:gd name="T33" fmla="*/ 160 h 217"/>
                <a:gd name="T34" fmla="*/ 50 w 223"/>
                <a:gd name="T35" fmla="*/ 206 h 217"/>
                <a:gd name="T36" fmla="*/ 73 w 223"/>
                <a:gd name="T37" fmla="*/ 131 h 217"/>
                <a:gd name="T38" fmla="*/ 11 w 223"/>
                <a:gd name="T39" fmla="*/ 85 h 217"/>
                <a:gd name="T40" fmla="*/ 88 w 223"/>
                <a:gd name="T41" fmla="*/ 87 h 217"/>
                <a:gd name="T42" fmla="*/ 111 w 223"/>
                <a:gd name="T43" fmla="*/ 12 h 217"/>
                <a:gd name="T44" fmla="*/ 111 w 223"/>
                <a:gd name="T45" fmla="*/ 23 h 217"/>
                <a:gd name="T46" fmla="*/ 132 w 223"/>
                <a:gd name="T47" fmla="*/ 89 h 217"/>
                <a:gd name="T48" fmla="*/ 200 w 223"/>
                <a:gd name="T49" fmla="*/ 89 h 217"/>
                <a:gd name="T50" fmla="*/ 146 w 223"/>
                <a:gd name="T51" fmla="*/ 131 h 217"/>
                <a:gd name="T52" fmla="*/ 167 w 223"/>
                <a:gd name="T53" fmla="*/ 196 h 217"/>
                <a:gd name="T54" fmla="*/ 111 w 223"/>
                <a:gd name="T55" fmla="*/ 156 h 217"/>
                <a:gd name="T56" fmla="*/ 56 w 223"/>
                <a:gd name="T57" fmla="*/ 196 h 217"/>
                <a:gd name="T58" fmla="*/ 77 w 223"/>
                <a:gd name="T59" fmla="*/ 131 h 217"/>
                <a:gd name="T60" fmla="*/ 21 w 223"/>
                <a:gd name="T61" fmla="*/ 89 h 217"/>
                <a:gd name="T62" fmla="*/ 90 w 223"/>
                <a:gd name="T63" fmla="*/ 89 h 217"/>
                <a:gd name="T64" fmla="*/ 111 w 223"/>
                <a:gd name="T65" fmla="*/ 23 h 217"/>
                <a:gd name="T66" fmla="*/ 152 w 223"/>
                <a:gd name="T67" fmla="*/ 60 h 217"/>
                <a:gd name="T68" fmla="*/ 136 w 223"/>
                <a:gd name="T69" fmla="*/ 110 h 217"/>
                <a:gd name="T70" fmla="*/ 178 w 223"/>
                <a:gd name="T71" fmla="*/ 139 h 217"/>
                <a:gd name="T72" fmla="*/ 127 w 223"/>
                <a:gd name="T73" fmla="*/ 141 h 217"/>
                <a:gd name="T74" fmla="*/ 111 w 223"/>
                <a:gd name="T75" fmla="*/ 191 h 217"/>
                <a:gd name="T76" fmla="*/ 94 w 223"/>
                <a:gd name="T77" fmla="*/ 142 h 217"/>
                <a:gd name="T78" fmla="*/ 42 w 223"/>
                <a:gd name="T79" fmla="*/ 142 h 217"/>
                <a:gd name="T80" fmla="*/ 84 w 223"/>
                <a:gd name="T81" fmla="*/ 112 h 217"/>
                <a:gd name="T82" fmla="*/ 67 w 223"/>
                <a:gd name="T83" fmla="*/ 62 h 217"/>
                <a:gd name="T84" fmla="*/ 109 w 223"/>
                <a:gd name="T85" fmla="*/ 91 h 217"/>
                <a:gd name="T86" fmla="*/ 152 w 223"/>
                <a:gd name="T87" fmla="*/ 60 h 2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23"/>
                <a:gd name="T133" fmla="*/ 0 h 217"/>
                <a:gd name="T134" fmla="*/ 223 w 223"/>
                <a:gd name="T135" fmla="*/ 217 h 2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23" h="217">
                  <a:moveTo>
                    <a:pt x="111" y="0"/>
                  </a:moveTo>
                  <a:lnTo>
                    <a:pt x="136" y="83"/>
                  </a:lnTo>
                  <a:lnTo>
                    <a:pt x="223" y="83"/>
                  </a:lnTo>
                  <a:lnTo>
                    <a:pt x="154" y="133"/>
                  </a:lnTo>
                  <a:lnTo>
                    <a:pt x="180" y="217"/>
                  </a:lnTo>
                  <a:lnTo>
                    <a:pt x="111" y="166"/>
                  </a:lnTo>
                  <a:lnTo>
                    <a:pt x="42" y="217"/>
                  </a:lnTo>
                  <a:lnTo>
                    <a:pt x="69" y="133"/>
                  </a:lnTo>
                  <a:lnTo>
                    <a:pt x="0" y="83"/>
                  </a:lnTo>
                  <a:lnTo>
                    <a:pt x="84" y="83"/>
                  </a:lnTo>
                  <a:lnTo>
                    <a:pt x="111" y="0"/>
                  </a:lnTo>
                  <a:close/>
                  <a:moveTo>
                    <a:pt x="111" y="12"/>
                  </a:moveTo>
                  <a:lnTo>
                    <a:pt x="134" y="87"/>
                  </a:lnTo>
                  <a:lnTo>
                    <a:pt x="211" y="85"/>
                  </a:lnTo>
                  <a:lnTo>
                    <a:pt x="150" y="131"/>
                  </a:lnTo>
                  <a:lnTo>
                    <a:pt x="173" y="206"/>
                  </a:lnTo>
                  <a:lnTo>
                    <a:pt x="111" y="160"/>
                  </a:lnTo>
                  <a:lnTo>
                    <a:pt x="50" y="206"/>
                  </a:lnTo>
                  <a:lnTo>
                    <a:pt x="73" y="131"/>
                  </a:lnTo>
                  <a:lnTo>
                    <a:pt x="11" y="85"/>
                  </a:lnTo>
                  <a:lnTo>
                    <a:pt x="88" y="87"/>
                  </a:lnTo>
                  <a:lnTo>
                    <a:pt x="111" y="12"/>
                  </a:lnTo>
                  <a:close/>
                  <a:moveTo>
                    <a:pt x="111" y="23"/>
                  </a:moveTo>
                  <a:lnTo>
                    <a:pt x="132" y="89"/>
                  </a:lnTo>
                  <a:lnTo>
                    <a:pt x="200" y="89"/>
                  </a:lnTo>
                  <a:lnTo>
                    <a:pt x="146" y="131"/>
                  </a:lnTo>
                  <a:lnTo>
                    <a:pt x="167" y="196"/>
                  </a:lnTo>
                  <a:lnTo>
                    <a:pt x="111" y="156"/>
                  </a:lnTo>
                  <a:lnTo>
                    <a:pt x="56" y="196"/>
                  </a:lnTo>
                  <a:lnTo>
                    <a:pt x="77" y="131"/>
                  </a:lnTo>
                  <a:lnTo>
                    <a:pt x="21" y="89"/>
                  </a:lnTo>
                  <a:lnTo>
                    <a:pt x="90" y="89"/>
                  </a:lnTo>
                  <a:lnTo>
                    <a:pt x="111" y="23"/>
                  </a:lnTo>
                  <a:close/>
                  <a:moveTo>
                    <a:pt x="152" y="60"/>
                  </a:moveTo>
                  <a:lnTo>
                    <a:pt x="136" y="110"/>
                  </a:lnTo>
                  <a:lnTo>
                    <a:pt x="178" y="139"/>
                  </a:lnTo>
                  <a:lnTo>
                    <a:pt x="127" y="141"/>
                  </a:lnTo>
                  <a:lnTo>
                    <a:pt x="111" y="191"/>
                  </a:lnTo>
                  <a:lnTo>
                    <a:pt x="94" y="142"/>
                  </a:lnTo>
                  <a:lnTo>
                    <a:pt x="42" y="142"/>
                  </a:lnTo>
                  <a:lnTo>
                    <a:pt x="84" y="112"/>
                  </a:lnTo>
                  <a:lnTo>
                    <a:pt x="67" y="62"/>
                  </a:lnTo>
                  <a:lnTo>
                    <a:pt x="109" y="91"/>
                  </a:lnTo>
                  <a:lnTo>
                    <a:pt x="152" y="60"/>
                  </a:lnTo>
                  <a:close/>
                </a:path>
              </a:pathLst>
            </a:custGeom>
            <a:solidFill>
              <a:srgbClr val="B8DF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44" name="Freeform 36">
              <a:extLst>
                <a:ext uri="{FF2B5EF4-FFF2-40B4-BE49-F238E27FC236}">
                  <a16:creationId xmlns:a16="http://schemas.microsoft.com/office/drawing/2014/main" id="{C055BEEA-70AD-4CE1-8E7F-2A28A57D9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4" y="21"/>
              <a:ext cx="223" cy="217"/>
            </a:xfrm>
            <a:custGeom>
              <a:avLst/>
              <a:gdLst>
                <a:gd name="T0" fmla="*/ 111 w 223"/>
                <a:gd name="T1" fmla="*/ 0 h 217"/>
                <a:gd name="T2" fmla="*/ 136 w 223"/>
                <a:gd name="T3" fmla="*/ 83 h 217"/>
                <a:gd name="T4" fmla="*/ 223 w 223"/>
                <a:gd name="T5" fmla="*/ 83 h 217"/>
                <a:gd name="T6" fmla="*/ 154 w 223"/>
                <a:gd name="T7" fmla="*/ 133 h 217"/>
                <a:gd name="T8" fmla="*/ 180 w 223"/>
                <a:gd name="T9" fmla="*/ 217 h 217"/>
                <a:gd name="T10" fmla="*/ 111 w 223"/>
                <a:gd name="T11" fmla="*/ 166 h 217"/>
                <a:gd name="T12" fmla="*/ 42 w 223"/>
                <a:gd name="T13" fmla="*/ 217 h 217"/>
                <a:gd name="T14" fmla="*/ 69 w 223"/>
                <a:gd name="T15" fmla="*/ 133 h 217"/>
                <a:gd name="T16" fmla="*/ 0 w 223"/>
                <a:gd name="T17" fmla="*/ 83 h 217"/>
                <a:gd name="T18" fmla="*/ 84 w 223"/>
                <a:gd name="T19" fmla="*/ 83 h 217"/>
                <a:gd name="T20" fmla="*/ 111 w 223"/>
                <a:gd name="T21" fmla="*/ 0 h 2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3"/>
                <a:gd name="T34" fmla="*/ 0 h 217"/>
                <a:gd name="T35" fmla="*/ 223 w 223"/>
                <a:gd name="T36" fmla="*/ 217 h 2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3" h="217">
                  <a:moveTo>
                    <a:pt x="111" y="0"/>
                  </a:moveTo>
                  <a:lnTo>
                    <a:pt x="136" y="83"/>
                  </a:lnTo>
                  <a:lnTo>
                    <a:pt x="223" y="83"/>
                  </a:lnTo>
                  <a:lnTo>
                    <a:pt x="154" y="133"/>
                  </a:lnTo>
                  <a:lnTo>
                    <a:pt x="180" y="217"/>
                  </a:lnTo>
                  <a:lnTo>
                    <a:pt x="111" y="166"/>
                  </a:lnTo>
                  <a:lnTo>
                    <a:pt x="42" y="217"/>
                  </a:lnTo>
                  <a:lnTo>
                    <a:pt x="69" y="133"/>
                  </a:lnTo>
                  <a:lnTo>
                    <a:pt x="0" y="83"/>
                  </a:lnTo>
                  <a:lnTo>
                    <a:pt x="84" y="83"/>
                  </a:lnTo>
                  <a:lnTo>
                    <a:pt x="111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45" name="Freeform 37">
              <a:extLst>
                <a:ext uri="{FF2B5EF4-FFF2-40B4-BE49-F238E27FC236}">
                  <a16:creationId xmlns:a16="http://schemas.microsoft.com/office/drawing/2014/main" id="{3B55AAC0-9D71-4200-AE6C-5476634DF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" y="33"/>
              <a:ext cx="200" cy="194"/>
            </a:xfrm>
            <a:custGeom>
              <a:avLst/>
              <a:gdLst>
                <a:gd name="T0" fmla="*/ 100 w 200"/>
                <a:gd name="T1" fmla="*/ 0 h 194"/>
                <a:gd name="T2" fmla="*/ 123 w 200"/>
                <a:gd name="T3" fmla="*/ 75 h 194"/>
                <a:gd name="T4" fmla="*/ 200 w 200"/>
                <a:gd name="T5" fmla="*/ 73 h 194"/>
                <a:gd name="T6" fmla="*/ 139 w 200"/>
                <a:gd name="T7" fmla="*/ 119 h 194"/>
                <a:gd name="T8" fmla="*/ 162 w 200"/>
                <a:gd name="T9" fmla="*/ 194 h 194"/>
                <a:gd name="T10" fmla="*/ 100 w 200"/>
                <a:gd name="T11" fmla="*/ 148 h 194"/>
                <a:gd name="T12" fmla="*/ 39 w 200"/>
                <a:gd name="T13" fmla="*/ 194 h 194"/>
                <a:gd name="T14" fmla="*/ 62 w 200"/>
                <a:gd name="T15" fmla="*/ 119 h 194"/>
                <a:gd name="T16" fmla="*/ 0 w 200"/>
                <a:gd name="T17" fmla="*/ 73 h 194"/>
                <a:gd name="T18" fmla="*/ 77 w 200"/>
                <a:gd name="T19" fmla="*/ 75 h 194"/>
                <a:gd name="T20" fmla="*/ 100 w 200"/>
                <a:gd name="T21" fmla="*/ 0 h 1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0"/>
                <a:gd name="T34" fmla="*/ 0 h 194"/>
                <a:gd name="T35" fmla="*/ 200 w 200"/>
                <a:gd name="T36" fmla="*/ 194 h 1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0" h="194">
                  <a:moveTo>
                    <a:pt x="100" y="0"/>
                  </a:moveTo>
                  <a:lnTo>
                    <a:pt x="123" y="75"/>
                  </a:lnTo>
                  <a:lnTo>
                    <a:pt x="200" y="73"/>
                  </a:lnTo>
                  <a:lnTo>
                    <a:pt x="139" y="119"/>
                  </a:lnTo>
                  <a:lnTo>
                    <a:pt x="162" y="194"/>
                  </a:lnTo>
                  <a:lnTo>
                    <a:pt x="100" y="148"/>
                  </a:lnTo>
                  <a:lnTo>
                    <a:pt x="39" y="194"/>
                  </a:lnTo>
                  <a:lnTo>
                    <a:pt x="62" y="119"/>
                  </a:lnTo>
                  <a:lnTo>
                    <a:pt x="0" y="73"/>
                  </a:lnTo>
                  <a:lnTo>
                    <a:pt x="77" y="75"/>
                  </a:lnTo>
                  <a:lnTo>
                    <a:pt x="100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46" name="Freeform 38">
              <a:extLst>
                <a:ext uri="{FF2B5EF4-FFF2-40B4-BE49-F238E27FC236}">
                  <a16:creationId xmlns:a16="http://schemas.microsoft.com/office/drawing/2014/main" id="{421CCC9E-93AB-4764-A641-2A2E4CFAC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5" y="44"/>
              <a:ext cx="179" cy="173"/>
            </a:xfrm>
            <a:custGeom>
              <a:avLst/>
              <a:gdLst>
                <a:gd name="T0" fmla="*/ 90 w 179"/>
                <a:gd name="T1" fmla="*/ 0 h 173"/>
                <a:gd name="T2" fmla="*/ 111 w 179"/>
                <a:gd name="T3" fmla="*/ 66 h 173"/>
                <a:gd name="T4" fmla="*/ 179 w 179"/>
                <a:gd name="T5" fmla="*/ 66 h 173"/>
                <a:gd name="T6" fmla="*/ 125 w 179"/>
                <a:gd name="T7" fmla="*/ 108 h 173"/>
                <a:gd name="T8" fmla="*/ 146 w 179"/>
                <a:gd name="T9" fmla="*/ 173 h 173"/>
                <a:gd name="T10" fmla="*/ 90 w 179"/>
                <a:gd name="T11" fmla="*/ 133 h 173"/>
                <a:gd name="T12" fmla="*/ 35 w 179"/>
                <a:gd name="T13" fmla="*/ 173 h 173"/>
                <a:gd name="T14" fmla="*/ 56 w 179"/>
                <a:gd name="T15" fmla="*/ 108 h 173"/>
                <a:gd name="T16" fmla="*/ 0 w 179"/>
                <a:gd name="T17" fmla="*/ 66 h 173"/>
                <a:gd name="T18" fmla="*/ 69 w 179"/>
                <a:gd name="T19" fmla="*/ 66 h 173"/>
                <a:gd name="T20" fmla="*/ 90 w 179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9"/>
                <a:gd name="T34" fmla="*/ 0 h 173"/>
                <a:gd name="T35" fmla="*/ 179 w 179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9" h="173">
                  <a:moveTo>
                    <a:pt x="90" y="0"/>
                  </a:moveTo>
                  <a:lnTo>
                    <a:pt x="111" y="66"/>
                  </a:lnTo>
                  <a:lnTo>
                    <a:pt x="179" y="66"/>
                  </a:lnTo>
                  <a:lnTo>
                    <a:pt x="125" y="108"/>
                  </a:lnTo>
                  <a:lnTo>
                    <a:pt x="146" y="173"/>
                  </a:lnTo>
                  <a:lnTo>
                    <a:pt x="90" y="133"/>
                  </a:lnTo>
                  <a:lnTo>
                    <a:pt x="35" y="173"/>
                  </a:lnTo>
                  <a:lnTo>
                    <a:pt x="56" y="108"/>
                  </a:lnTo>
                  <a:lnTo>
                    <a:pt x="0" y="66"/>
                  </a:lnTo>
                  <a:lnTo>
                    <a:pt x="69" y="66"/>
                  </a:lnTo>
                  <a:lnTo>
                    <a:pt x="90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47" name="Freeform 39">
              <a:extLst>
                <a:ext uri="{FF2B5EF4-FFF2-40B4-BE49-F238E27FC236}">
                  <a16:creationId xmlns:a16="http://schemas.microsoft.com/office/drawing/2014/main" id="{4D2F8112-A3B7-4108-B987-6349A4091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" y="81"/>
              <a:ext cx="136" cy="131"/>
            </a:xfrm>
            <a:custGeom>
              <a:avLst/>
              <a:gdLst>
                <a:gd name="T0" fmla="*/ 110 w 136"/>
                <a:gd name="T1" fmla="*/ 0 h 131"/>
                <a:gd name="T2" fmla="*/ 94 w 136"/>
                <a:gd name="T3" fmla="*/ 50 h 131"/>
                <a:gd name="T4" fmla="*/ 136 w 136"/>
                <a:gd name="T5" fmla="*/ 79 h 131"/>
                <a:gd name="T6" fmla="*/ 85 w 136"/>
                <a:gd name="T7" fmla="*/ 81 h 131"/>
                <a:gd name="T8" fmla="*/ 69 w 136"/>
                <a:gd name="T9" fmla="*/ 131 h 131"/>
                <a:gd name="T10" fmla="*/ 52 w 136"/>
                <a:gd name="T11" fmla="*/ 82 h 131"/>
                <a:gd name="T12" fmla="*/ 0 w 136"/>
                <a:gd name="T13" fmla="*/ 82 h 131"/>
                <a:gd name="T14" fmla="*/ 42 w 136"/>
                <a:gd name="T15" fmla="*/ 52 h 131"/>
                <a:gd name="T16" fmla="*/ 25 w 136"/>
                <a:gd name="T17" fmla="*/ 2 h 131"/>
                <a:gd name="T18" fmla="*/ 67 w 136"/>
                <a:gd name="T19" fmla="*/ 31 h 131"/>
                <a:gd name="T20" fmla="*/ 110 w 136"/>
                <a:gd name="T21" fmla="*/ 0 h 1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6"/>
                <a:gd name="T34" fmla="*/ 0 h 131"/>
                <a:gd name="T35" fmla="*/ 136 w 136"/>
                <a:gd name="T36" fmla="*/ 131 h 13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6" h="131">
                  <a:moveTo>
                    <a:pt x="110" y="0"/>
                  </a:moveTo>
                  <a:lnTo>
                    <a:pt x="94" y="50"/>
                  </a:lnTo>
                  <a:lnTo>
                    <a:pt x="136" y="79"/>
                  </a:lnTo>
                  <a:lnTo>
                    <a:pt x="85" y="81"/>
                  </a:lnTo>
                  <a:lnTo>
                    <a:pt x="69" y="131"/>
                  </a:lnTo>
                  <a:lnTo>
                    <a:pt x="52" y="82"/>
                  </a:lnTo>
                  <a:lnTo>
                    <a:pt x="0" y="82"/>
                  </a:lnTo>
                  <a:lnTo>
                    <a:pt x="42" y="52"/>
                  </a:lnTo>
                  <a:lnTo>
                    <a:pt x="25" y="2"/>
                  </a:lnTo>
                  <a:lnTo>
                    <a:pt x="67" y="31"/>
                  </a:lnTo>
                  <a:lnTo>
                    <a:pt x="110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48" name="Freeform 40">
              <a:extLst>
                <a:ext uri="{FF2B5EF4-FFF2-40B4-BE49-F238E27FC236}">
                  <a16:creationId xmlns:a16="http://schemas.microsoft.com/office/drawing/2014/main" id="{E4A65BC9-ED32-478B-9999-D2B9B7AC3A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4" y="477"/>
              <a:ext cx="140" cy="134"/>
            </a:xfrm>
            <a:custGeom>
              <a:avLst/>
              <a:gdLst>
                <a:gd name="T0" fmla="*/ 71 w 140"/>
                <a:gd name="T1" fmla="*/ 0 h 134"/>
                <a:gd name="T2" fmla="*/ 86 w 140"/>
                <a:gd name="T3" fmla="*/ 52 h 134"/>
                <a:gd name="T4" fmla="*/ 140 w 140"/>
                <a:gd name="T5" fmla="*/ 52 h 134"/>
                <a:gd name="T6" fmla="*/ 98 w 140"/>
                <a:gd name="T7" fmla="*/ 83 h 134"/>
                <a:gd name="T8" fmla="*/ 113 w 140"/>
                <a:gd name="T9" fmla="*/ 134 h 134"/>
                <a:gd name="T10" fmla="*/ 71 w 140"/>
                <a:gd name="T11" fmla="*/ 104 h 134"/>
                <a:gd name="T12" fmla="*/ 27 w 140"/>
                <a:gd name="T13" fmla="*/ 134 h 134"/>
                <a:gd name="T14" fmla="*/ 44 w 140"/>
                <a:gd name="T15" fmla="*/ 83 h 134"/>
                <a:gd name="T16" fmla="*/ 0 w 140"/>
                <a:gd name="T17" fmla="*/ 52 h 134"/>
                <a:gd name="T18" fmla="*/ 54 w 140"/>
                <a:gd name="T19" fmla="*/ 52 h 134"/>
                <a:gd name="T20" fmla="*/ 71 w 140"/>
                <a:gd name="T21" fmla="*/ 0 h 134"/>
                <a:gd name="T22" fmla="*/ 71 w 140"/>
                <a:gd name="T23" fmla="*/ 8 h 134"/>
                <a:gd name="T24" fmla="*/ 84 w 140"/>
                <a:gd name="T25" fmla="*/ 54 h 134"/>
                <a:gd name="T26" fmla="*/ 132 w 140"/>
                <a:gd name="T27" fmla="*/ 54 h 134"/>
                <a:gd name="T28" fmla="*/ 94 w 140"/>
                <a:gd name="T29" fmla="*/ 83 h 134"/>
                <a:gd name="T30" fmla="*/ 109 w 140"/>
                <a:gd name="T31" fmla="*/ 129 h 134"/>
                <a:gd name="T32" fmla="*/ 71 w 140"/>
                <a:gd name="T33" fmla="*/ 100 h 134"/>
                <a:gd name="T34" fmla="*/ 33 w 140"/>
                <a:gd name="T35" fmla="*/ 129 h 134"/>
                <a:gd name="T36" fmla="*/ 46 w 140"/>
                <a:gd name="T37" fmla="*/ 83 h 134"/>
                <a:gd name="T38" fmla="*/ 8 w 140"/>
                <a:gd name="T39" fmla="*/ 54 h 134"/>
                <a:gd name="T40" fmla="*/ 56 w 140"/>
                <a:gd name="T41" fmla="*/ 54 h 134"/>
                <a:gd name="T42" fmla="*/ 71 w 140"/>
                <a:gd name="T43" fmla="*/ 8 h 134"/>
                <a:gd name="T44" fmla="*/ 71 w 140"/>
                <a:gd name="T45" fmla="*/ 15 h 134"/>
                <a:gd name="T46" fmla="*/ 84 w 140"/>
                <a:gd name="T47" fmla="*/ 56 h 134"/>
                <a:gd name="T48" fmla="*/ 127 w 140"/>
                <a:gd name="T49" fmla="*/ 56 h 134"/>
                <a:gd name="T50" fmla="*/ 92 w 140"/>
                <a:gd name="T51" fmla="*/ 81 h 134"/>
                <a:gd name="T52" fmla="*/ 106 w 140"/>
                <a:gd name="T53" fmla="*/ 123 h 134"/>
                <a:gd name="T54" fmla="*/ 71 w 140"/>
                <a:gd name="T55" fmla="*/ 96 h 134"/>
                <a:gd name="T56" fmla="*/ 36 w 140"/>
                <a:gd name="T57" fmla="*/ 123 h 134"/>
                <a:gd name="T58" fmla="*/ 50 w 140"/>
                <a:gd name="T59" fmla="*/ 81 h 134"/>
                <a:gd name="T60" fmla="*/ 15 w 140"/>
                <a:gd name="T61" fmla="*/ 56 h 134"/>
                <a:gd name="T62" fmla="*/ 58 w 140"/>
                <a:gd name="T63" fmla="*/ 56 h 134"/>
                <a:gd name="T64" fmla="*/ 71 w 140"/>
                <a:gd name="T65" fmla="*/ 15 h 134"/>
                <a:gd name="T66" fmla="*/ 96 w 140"/>
                <a:gd name="T67" fmla="*/ 36 h 134"/>
                <a:gd name="T68" fmla="*/ 86 w 140"/>
                <a:gd name="T69" fmla="*/ 69 h 134"/>
                <a:gd name="T70" fmla="*/ 113 w 140"/>
                <a:gd name="T71" fmla="*/ 86 h 134"/>
                <a:gd name="T72" fmla="*/ 81 w 140"/>
                <a:gd name="T73" fmla="*/ 88 h 134"/>
                <a:gd name="T74" fmla="*/ 71 w 140"/>
                <a:gd name="T75" fmla="*/ 119 h 134"/>
                <a:gd name="T76" fmla="*/ 59 w 140"/>
                <a:gd name="T77" fmla="*/ 88 h 134"/>
                <a:gd name="T78" fmla="*/ 27 w 140"/>
                <a:gd name="T79" fmla="*/ 90 h 134"/>
                <a:gd name="T80" fmla="*/ 54 w 140"/>
                <a:gd name="T81" fmla="*/ 69 h 134"/>
                <a:gd name="T82" fmla="*/ 44 w 140"/>
                <a:gd name="T83" fmla="*/ 38 h 134"/>
                <a:gd name="T84" fmla="*/ 71 w 140"/>
                <a:gd name="T85" fmla="*/ 58 h 134"/>
                <a:gd name="T86" fmla="*/ 96 w 140"/>
                <a:gd name="T87" fmla="*/ 36 h 13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40"/>
                <a:gd name="T133" fmla="*/ 0 h 134"/>
                <a:gd name="T134" fmla="*/ 140 w 140"/>
                <a:gd name="T135" fmla="*/ 134 h 13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40" h="134">
                  <a:moveTo>
                    <a:pt x="71" y="0"/>
                  </a:moveTo>
                  <a:lnTo>
                    <a:pt x="86" y="52"/>
                  </a:lnTo>
                  <a:lnTo>
                    <a:pt x="140" y="52"/>
                  </a:lnTo>
                  <a:lnTo>
                    <a:pt x="98" y="83"/>
                  </a:lnTo>
                  <a:lnTo>
                    <a:pt x="113" y="134"/>
                  </a:lnTo>
                  <a:lnTo>
                    <a:pt x="71" y="104"/>
                  </a:lnTo>
                  <a:lnTo>
                    <a:pt x="27" y="134"/>
                  </a:lnTo>
                  <a:lnTo>
                    <a:pt x="44" y="83"/>
                  </a:lnTo>
                  <a:lnTo>
                    <a:pt x="0" y="52"/>
                  </a:lnTo>
                  <a:lnTo>
                    <a:pt x="54" y="52"/>
                  </a:lnTo>
                  <a:lnTo>
                    <a:pt x="71" y="0"/>
                  </a:lnTo>
                  <a:close/>
                  <a:moveTo>
                    <a:pt x="71" y="8"/>
                  </a:moveTo>
                  <a:lnTo>
                    <a:pt x="84" y="54"/>
                  </a:lnTo>
                  <a:lnTo>
                    <a:pt x="132" y="54"/>
                  </a:lnTo>
                  <a:lnTo>
                    <a:pt x="94" y="83"/>
                  </a:lnTo>
                  <a:lnTo>
                    <a:pt x="109" y="129"/>
                  </a:lnTo>
                  <a:lnTo>
                    <a:pt x="71" y="100"/>
                  </a:lnTo>
                  <a:lnTo>
                    <a:pt x="33" y="129"/>
                  </a:lnTo>
                  <a:lnTo>
                    <a:pt x="46" y="83"/>
                  </a:lnTo>
                  <a:lnTo>
                    <a:pt x="8" y="54"/>
                  </a:lnTo>
                  <a:lnTo>
                    <a:pt x="56" y="54"/>
                  </a:lnTo>
                  <a:lnTo>
                    <a:pt x="71" y="8"/>
                  </a:lnTo>
                  <a:close/>
                  <a:moveTo>
                    <a:pt x="71" y="15"/>
                  </a:moveTo>
                  <a:lnTo>
                    <a:pt x="84" y="56"/>
                  </a:lnTo>
                  <a:lnTo>
                    <a:pt x="127" y="56"/>
                  </a:lnTo>
                  <a:lnTo>
                    <a:pt x="92" y="81"/>
                  </a:lnTo>
                  <a:lnTo>
                    <a:pt x="106" y="123"/>
                  </a:lnTo>
                  <a:lnTo>
                    <a:pt x="71" y="96"/>
                  </a:lnTo>
                  <a:lnTo>
                    <a:pt x="36" y="123"/>
                  </a:lnTo>
                  <a:lnTo>
                    <a:pt x="50" y="81"/>
                  </a:lnTo>
                  <a:lnTo>
                    <a:pt x="15" y="56"/>
                  </a:lnTo>
                  <a:lnTo>
                    <a:pt x="58" y="56"/>
                  </a:lnTo>
                  <a:lnTo>
                    <a:pt x="71" y="15"/>
                  </a:lnTo>
                  <a:close/>
                  <a:moveTo>
                    <a:pt x="96" y="36"/>
                  </a:moveTo>
                  <a:lnTo>
                    <a:pt x="86" y="69"/>
                  </a:lnTo>
                  <a:lnTo>
                    <a:pt x="113" y="86"/>
                  </a:lnTo>
                  <a:lnTo>
                    <a:pt x="81" y="88"/>
                  </a:lnTo>
                  <a:lnTo>
                    <a:pt x="71" y="119"/>
                  </a:lnTo>
                  <a:lnTo>
                    <a:pt x="59" y="88"/>
                  </a:lnTo>
                  <a:lnTo>
                    <a:pt x="27" y="90"/>
                  </a:lnTo>
                  <a:lnTo>
                    <a:pt x="54" y="69"/>
                  </a:lnTo>
                  <a:lnTo>
                    <a:pt x="44" y="38"/>
                  </a:lnTo>
                  <a:lnTo>
                    <a:pt x="71" y="58"/>
                  </a:lnTo>
                  <a:lnTo>
                    <a:pt x="96" y="36"/>
                  </a:lnTo>
                  <a:close/>
                </a:path>
              </a:pathLst>
            </a:custGeom>
            <a:solidFill>
              <a:srgbClr val="B8DF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49" name="Freeform 41">
              <a:extLst>
                <a:ext uri="{FF2B5EF4-FFF2-40B4-BE49-F238E27FC236}">
                  <a16:creationId xmlns:a16="http://schemas.microsoft.com/office/drawing/2014/main" id="{79D2C2E9-51AB-46C9-957F-4219605AE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4" y="477"/>
              <a:ext cx="140" cy="134"/>
            </a:xfrm>
            <a:custGeom>
              <a:avLst/>
              <a:gdLst>
                <a:gd name="T0" fmla="*/ 71 w 140"/>
                <a:gd name="T1" fmla="*/ 0 h 134"/>
                <a:gd name="T2" fmla="*/ 86 w 140"/>
                <a:gd name="T3" fmla="*/ 52 h 134"/>
                <a:gd name="T4" fmla="*/ 140 w 140"/>
                <a:gd name="T5" fmla="*/ 52 h 134"/>
                <a:gd name="T6" fmla="*/ 98 w 140"/>
                <a:gd name="T7" fmla="*/ 83 h 134"/>
                <a:gd name="T8" fmla="*/ 113 w 140"/>
                <a:gd name="T9" fmla="*/ 134 h 134"/>
                <a:gd name="T10" fmla="*/ 71 w 140"/>
                <a:gd name="T11" fmla="*/ 104 h 134"/>
                <a:gd name="T12" fmla="*/ 27 w 140"/>
                <a:gd name="T13" fmla="*/ 134 h 134"/>
                <a:gd name="T14" fmla="*/ 44 w 140"/>
                <a:gd name="T15" fmla="*/ 83 h 134"/>
                <a:gd name="T16" fmla="*/ 0 w 140"/>
                <a:gd name="T17" fmla="*/ 52 h 134"/>
                <a:gd name="T18" fmla="*/ 54 w 140"/>
                <a:gd name="T19" fmla="*/ 52 h 134"/>
                <a:gd name="T20" fmla="*/ 71 w 140"/>
                <a:gd name="T21" fmla="*/ 0 h 1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0"/>
                <a:gd name="T34" fmla="*/ 0 h 134"/>
                <a:gd name="T35" fmla="*/ 140 w 140"/>
                <a:gd name="T36" fmla="*/ 134 h 13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0" h="134">
                  <a:moveTo>
                    <a:pt x="71" y="0"/>
                  </a:moveTo>
                  <a:lnTo>
                    <a:pt x="86" y="52"/>
                  </a:lnTo>
                  <a:lnTo>
                    <a:pt x="140" y="52"/>
                  </a:lnTo>
                  <a:lnTo>
                    <a:pt x="98" y="83"/>
                  </a:lnTo>
                  <a:lnTo>
                    <a:pt x="113" y="134"/>
                  </a:lnTo>
                  <a:lnTo>
                    <a:pt x="71" y="104"/>
                  </a:lnTo>
                  <a:lnTo>
                    <a:pt x="27" y="134"/>
                  </a:lnTo>
                  <a:lnTo>
                    <a:pt x="44" y="83"/>
                  </a:lnTo>
                  <a:lnTo>
                    <a:pt x="0" y="52"/>
                  </a:lnTo>
                  <a:lnTo>
                    <a:pt x="54" y="52"/>
                  </a:lnTo>
                  <a:lnTo>
                    <a:pt x="71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50" name="Freeform 42">
              <a:extLst>
                <a:ext uri="{FF2B5EF4-FFF2-40B4-BE49-F238E27FC236}">
                  <a16:creationId xmlns:a16="http://schemas.microsoft.com/office/drawing/2014/main" id="{8F307FDC-F65B-4982-81F7-7744D0A9A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2" y="485"/>
              <a:ext cx="124" cy="121"/>
            </a:xfrm>
            <a:custGeom>
              <a:avLst/>
              <a:gdLst>
                <a:gd name="T0" fmla="*/ 63 w 124"/>
                <a:gd name="T1" fmla="*/ 0 h 121"/>
                <a:gd name="T2" fmla="*/ 76 w 124"/>
                <a:gd name="T3" fmla="*/ 46 h 121"/>
                <a:gd name="T4" fmla="*/ 124 w 124"/>
                <a:gd name="T5" fmla="*/ 46 h 121"/>
                <a:gd name="T6" fmla="*/ 86 w 124"/>
                <a:gd name="T7" fmla="*/ 75 h 121"/>
                <a:gd name="T8" fmla="*/ 101 w 124"/>
                <a:gd name="T9" fmla="*/ 121 h 121"/>
                <a:gd name="T10" fmla="*/ 63 w 124"/>
                <a:gd name="T11" fmla="*/ 92 h 121"/>
                <a:gd name="T12" fmla="*/ 25 w 124"/>
                <a:gd name="T13" fmla="*/ 121 h 121"/>
                <a:gd name="T14" fmla="*/ 38 w 124"/>
                <a:gd name="T15" fmla="*/ 75 h 121"/>
                <a:gd name="T16" fmla="*/ 0 w 124"/>
                <a:gd name="T17" fmla="*/ 46 h 121"/>
                <a:gd name="T18" fmla="*/ 48 w 124"/>
                <a:gd name="T19" fmla="*/ 46 h 121"/>
                <a:gd name="T20" fmla="*/ 63 w 124"/>
                <a:gd name="T21" fmla="*/ 0 h 1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4"/>
                <a:gd name="T34" fmla="*/ 0 h 121"/>
                <a:gd name="T35" fmla="*/ 124 w 124"/>
                <a:gd name="T36" fmla="*/ 121 h 1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4" h="121">
                  <a:moveTo>
                    <a:pt x="63" y="0"/>
                  </a:moveTo>
                  <a:lnTo>
                    <a:pt x="76" y="46"/>
                  </a:lnTo>
                  <a:lnTo>
                    <a:pt x="124" y="46"/>
                  </a:lnTo>
                  <a:lnTo>
                    <a:pt x="86" y="75"/>
                  </a:lnTo>
                  <a:lnTo>
                    <a:pt x="101" y="121"/>
                  </a:lnTo>
                  <a:lnTo>
                    <a:pt x="63" y="92"/>
                  </a:lnTo>
                  <a:lnTo>
                    <a:pt x="25" y="121"/>
                  </a:lnTo>
                  <a:lnTo>
                    <a:pt x="38" y="75"/>
                  </a:lnTo>
                  <a:lnTo>
                    <a:pt x="0" y="46"/>
                  </a:lnTo>
                  <a:lnTo>
                    <a:pt x="48" y="46"/>
                  </a:lnTo>
                  <a:lnTo>
                    <a:pt x="63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51" name="Freeform 43">
              <a:extLst>
                <a:ext uri="{FF2B5EF4-FFF2-40B4-BE49-F238E27FC236}">
                  <a16:creationId xmlns:a16="http://schemas.microsoft.com/office/drawing/2014/main" id="{9B206D6E-4332-4818-A2E0-B520D8AD2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9" y="492"/>
              <a:ext cx="112" cy="108"/>
            </a:xfrm>
            <a:custGeom>
              <a:avLst/>
              <a:gdLst>
                <a:gd name="T0" fmla="*/ 56 w 112"/>
                <a:gd name="T1" fmla="*/ 0 h 108"/>
                <a:gd name="T2" fmla="*/ 69 w 112"/>
                <a:gd name="T3" fmla="*/ 41 h 108"/>
                <a:gd name="T4" fmla="*/ 112 w 112"/>
                <a:gd name="T5" fmla="*/ 41 h 108"/>
                <a:gd name="T6" fmla="*/ 77 w 112"/>
                <a:gd name="T7" fmla="*/ 66 h 108"/>
                <a:gd name="T8" fmla="*/ 91 w 112"/>
                <a:gd name="T9" fmla="*/ 108 h 108"/>
                <a:gd name="T10" fmla="*/ 56 w 112"/>
                <a:gd name="T11" fmla="*/ 81 h 108"/>
                <a:gd name="T12" fmla="*/ 21 w 112"/>
                <a:gd name="T13" fmla="*/ 108 h 108"/>
                <a:gd name="T14" fmla="*/ 35 w 112"/>
                <a:gd name="T15" fmla="*/ 66 h 108"/>
                <a:gd name="T16" fmla="*/ 0 w 112"/>
                <a:gd name="T17" fmla="*/ 41 h 108"/>
                <a:gd name="T18" fmla="*/ 43 w 112"/>
                <a:gd name="T19" fmla="*/ 41 h 108"/>
                <a:gd name="T20" fmla="*/ 56 w 112"/>
                <a:gd name="T21" fmla="*/ 0 h 1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2"/>
                <a:gd name="T34" fmla="*/ 0 h 108"/>
                <a:gd name="T35" fmla="*/ 112 w 112"/>
                <a:gd name="T36" fmla="*/ 108 h 10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2" h="108">
                  <a:moveTo>
                    <a:pt x="56" y="0"/>
                  </a:moveTo>
                  <a:lnTo>
                    <a:pt x="69" y="41"/>
                  </a:lnTo>
                  <a:lnTo>
                    <a:pt x="112" y="41"/>
                  </a:lnTo>
                  <a:lnTo>
                    <a:pt x="77" y="66"/>
                  </a:lnTo>
                  <a:lnTo>
                    <a:pt x="91" y="108"/>
                  </a:lnTo>
                  <a:lnTo>
                    <a:pt x="56" y="81"/>
                  </a:lnTo>
                  <a:lnTo>
                    <a:pt x="21" y="108"/>
                  </a:lnTo>
                  <a:lnTo>
                    <a:pt x="35" y="66"/>
                  </a:lnTo>
                  <a:lnTo>
                    <a:pt x="0" y="41"/>
                  </a:lnTo>
                  <a:lnTo>
                    <a:pt x="43" y="41"/>
                  </a:lnTo>
                  <a:lnTo>
                    <a:pt x="56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52" name="Freeform 44">
              <a:extLst>
                <a:ext uri="{FF2B5EF4-FFF2-40B4-BE49-F238E27FC236}">
                  <a16:creationId xmlns:a16="http://schemas.microsoft.com/office/drawing/2014/main" id="{1615DBE7-DA62-45F0-B890-0626DA4D0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1" y="513"/>
              <a:ext cx="86" cy="83"/>
            </a:xfrm>
            <a:custGeom>
              <a:avLst/>
              <a:gdLst>
                <a:gd name="T0" fmla="*/ 69 w 86"/>
                <a:gd name="T1" fmla="*/ 0 h 83"/>
                <a:gd name="T2" fmla="*/ 59 w 86"/>
                <a:gd name="T3" fmla="*/ 33 h 83"/>
                <a:gd name="T4" fmla="*/ 86 w 86"/>
                <a:gd name="T5" fmla="*/ 50 h 83"/>
                <a:gd name="T6" fmla="*/ 54 w 86"/>
                <a:gd name="T7" fmla="*/ 52 h 83"/>
                <a:gd name="T8" fmla="*/ 44 w 86"/>
                <a:gd name="T9" fmla="*/ 83 h 83"/>
                <a:gd name="T10" fmla="*/ 32 w 86"/>
                <a:gd name="T11" fmla="*/ 52 h 83"/>
                <a:gd name="T12" fmla="*/ 0 w 86"/>
                <a:gd name="T13" fmla="*/ 54 h 83"/>
                <a:gd name="T14" fmla="*/ 27 w 86"/>
                <a:gd name="T15" fmla="*/ 33 h 83"/>
                <a:gd name="T16" fmla="*/ 17 w 86"/>
                <a:gd name="T17" fmla="*/ 2 h 83"/>
                <a:gd name="T18" fmla="*/ 44 w 86"/>
                <a:gd name="T19" fmla="*/ 22 h 83"/>
                <a:gd name="T20" fmla="*/ 69 w 86"/>
                <a:gd name="T21" fmla="*/ 0 h 8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6"/>
                <a:gd name="T34" fmla="*/ 0 h 83"/>
                <a:gd name="T35" fmla="*/ 86 w 86"/>
                <a:gd name="T36" fmla="*/ 83 h 8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6" h="83">
                  <a:moveTo>
                    <a:pt x="69" y="0"/>
                  </a:moveTo>
                  <a:lnTo>
                    <a:pt x="59" y="33"/>
                  </a:lnTo>
                  <a:lnTo>
                    <a:pt x="86" y="50"/>
                  </a:lnTo>
                  <a:lnTo>
                    <a:pt x="54" y="52"/>
                  </a:lnTo>
                  <a:lnTo>
                    <a:pt x="44" y="83"/>
                  </a:lnTo>
                  <a:lnTo>
                    <a:pt x="32" y="52"/>
                  </a:lnTo>
                  <a:lnTo>
                    <a:pt x="0" y="54"/>
                  </a:lnTo>
                  <a:lnTo>
                    <a:pt x="27" y="33"/>
                  </a:lnTo>
                  <a:lnTo>
                    <a:pt x="17" y="2"/>
                  </a:lnTo>
                  <a:lnTo>
                    <a:pt x="44" y="22"/>
                  </a:lnTo>
                  <a:lnTo>
                    <a:pt x="69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53" name="Freeform 45">
              <a:extLst>
                <a:ext uri="{FF2B5EF4-FFF2-40B4-BE49-F238E27FC236}">
                  <a16:creationId xmlns:a16="http://schemas.microsoft.com/office/drawing/2014/main" id="{C307D76F-7FB2-4FFA-A881-5A61392B03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4" y="142"/>
              <a:ext cx="171" cy="166"/>
            </a:xfrm>
            <a:custGeom>
              <a:avLst/>
              <a:gdLst>
                <a:gd name="T0" fmla="*/ 86 w 171"/>
                <a:gd name="T1" fmla="*/ 0 h 166"/>
                <a:gd name="T2" fmla="*/ 105 w 171"/>
                <a:gd name="T3" fmla="*/ 64 h 166"/>
                <a:gd name="T4" fmla="*/ 171 w 171"/>
                <a:gd name="T5" fmla="*/ 64 h 166"/>
                <a:gd name="T6" fmla="*/ 119 w 171"/>
                <a:gd name="T7" fmla="*/ 102 h 166"/>
                <a:gd name="T8" fmla="*/ 138 w 171"/>
                <a:gd name="T9" fmla="*/ 166 h 166"/>
                <a:gd name="T10" fmla="*/ 86 w 171"/>
                <a:gd name="T11" fmla="*/ 127 h 166"/>
                <a:gd name="T12" fmla="*/ 32 w 171"/>
                <a:gd name="T13" fmla="*/ 166 h 166"/>
                <a:gd name="T14" fmla="*/ 54 w 171"/>
                <a:gd name="T15" fmla="*/ 102 h 166"/>
                <a:gd name="T16" fmla="*/ 0 w 171"/>
                <a:gd name="T17" fmla="*/ 64 h 166"/>
                <a:gd name="T18" fmla="*/ 65 w 171"/>
                <a:gd name="T19" fmla="*/ 64 h 166"/>
                <a:gd name="T20" fmla="*/ 86 w 171"/>
                <a:gd name="T21" fmla="*/ 0 h 166"/>
                <a:gd name="T22" fmla="*/ 86 w 171"/>
                <a:gd name="T23" fmla="*/ 10 h 166"/>
                <a:gd name="T24" fmla="*/ 103 w 171"/>
                <a:gd name="T25" fmla="*/ 66 h 166"/>
                <a:gd name="T26" fmla="*/ 161 w 171"/>
                <a:gd name="T27" fmla="*/ 66 h 166"/>
                <a:gd name="T28" fmla="*/ 115 w 171"/>
                <a:gd name="T29" fmla="*/ 100 h 166"/>
                <a:gd name="T30" fmla="*/ 132 w 171"/>
                <a:gd name="T31" fmla="*/ 158 h 166"/>
                <a:gd name="T32" fmla="*/ 86 w 171"/>
                <a:gd name="T33" fmla="*/ 121 h 166"/>
                <a:gd name="T34" fmla="*/ 38 w 171"/>
                <a:gd name="T35" fmla="*/ 158 h 166"/>
                <a:gd name="T36" fmla="*/ 57 w 171"/>
                <a:gd name="T37" fmla="*/ 100 h 166"/>
                <a:gd name="T38" fmla="*/ 9 w 171"/>
                <a:gd name="T39" fmla="*/ 66 h 166"/>
                <a:gd name="T40" fmla="*/ 67 w 171"/>
                <a:gd name="T41" fmla="*/ 66 h 166"/>
                <a:gd name="T42" fmla="*/ 86 w 171"/>
                <a:gd name="T43" fmla="*/ 10 h 166"/>
                <a:gd name="T44" fmla="*/ 86 w 171"/>
                <a:gd name="T45" fmla="*/ 18 h 166"/>
                <a:gd name="T46" fmla="*/ 102 w 171"/>
                <a:gd name="T47" fmla="*/ 70 h 166"/>
                <a:gd name="T48" fmla="*/ 153 w 171"/>
                <a:gd name="T49" fmla="*/ 68 h 166"/>
                <a:gd name="T50" fmla="*/ 111 w 171"/>
                <a:gd name="T51" fmla="*/ 100 h 166"/>
                <a:gd name="T52" fmla="*/ 128 w 171"/>
                <a:gd name="T53" fmla="*/ 150 h 166"/>
                <a:gd name="T54" fmla="*/ 86 w 171"/>
                <a:gd name="T55" fmla="*/ 120 h 166"/>
                <a:gd name="T56" fmla="*/ 44 w 171"/>
                <a:gd name="T57" fmla="*/ 150 h 166"/>
                <a:gd name="T58" fmla="*/ 59 w 171"/>
                <a:gd name="T59" fmla="*/ 100 h 166"/>
                <a:gd name="T60" fmla="*/ 17 w 171"/>
                <a:gd name="T61" fmla="*/ 68 h 166"/>
                <a:gd name="T62" fmla="*/ 69 w 171"/>
                <a:gd name="T63" fmla="*/ 70 h 166"/>
                <a:gd name="T64" fmla="*/ 86 w 171"/>
                <a:gd name="T65" fmla="*/ 18 h 166"/>
                <a:gd name="T66" fmla="*/ 117 w 171"/>
                <a:gd name="T67" fmla="*/ 46 h 166"/>
                <a:gd name="T68" fmla="*/ 105 w 171"/>
                <a:gd name="T69" fmla="*/ 85 h 166"/>
                <a:gd name="T70" fmla="*/ 138 w 171"/>
                <a:gd name="T71" fmla="*/ 106 h 166"/>
                <a:gd name="T72" fmla="*/ 98 w 171"/>
                <a:gd name="T73" fmla="*/ 108 h 166"/>
                <a:gd name="T74" fmla="*/ 86 w 171"/>
                <a:gd name="T75" fmla="*/ 146 h 166"/>
                <a:gd name="T76" fmla="*/ 73 w 171"/>
                <a:gd name="T77" fmla="*/ 108 h 166"/>
                <a:gd name="T78" fmla="*/ 32 w 171"/>
                <a:gd name="T79" fmla="*/ 110 h 166"/>
                <a:gd name="T80" fmla="*/ 65 w 171"/>
                <a:gd name="T81" fmla="*/ 85 h 166"/>
                <a:gd name="T82" fmla="*/ 54 w 171"/>
                <a:gd name="T83" fmla="*/ 48 h 166"/>
                <a:gd name="T84" fmla="*/ 84 w 171"/>
                <a:gd name="T85" fmla="*/ 70 h 166"/>
                <a:gd name="T86" fmla="*/ 117 w 171"/>
                <a:gd name="T87" fmla="*/ 46 h 16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71"/>
                <a:gd name="T133" fmla="*/ 0 h 166"/>
                <a:gd name="T134" fmla="*/ 171 w 171"/>
                <a:gd name="T135" fmla="*/ 166 h 16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71" h="166">
                  <a:moveTo>
                    <a:pt x="86" y="0"/>
                  </a:moveTo>
                  <a:lnTo>
                    <a:pt x="105" y="64"/>
                  </a:lnTo>
                  <a:lnTo>
                    <a:pt x="171" y="64"/>
                  </a:lnTo>
                  <a:lnTo>
                    <a:pt x="119" y="102"/>
                  </a:lnTo>
                  <a:lnTo>
                    <a:pt x="138" y="166"/>
                  </a:lnTo>
                  <a:lnTo>
                    <a:pt x="86" y="127"/>
                  </a:lnTo>
                  <a:lnTo>
                    <a:pt x="32" y="166"/>
                  </a:lnTo>
                  <a:lnTo>
                    <a:pt x="54" y="102"/>
                  </a:lnTo>
                  <a:lnTo>
                    <a:pt x="0" y="64"/>
                  </a:lnTo>
                  <a:lnTo>
                    <a:pt x="65" y="64"/>
                  </a:lnTo>
                  <a:lnTo>
                    <a:pt x="86" y="0"/>
                  </a:lnTo>
                  <a:close/>
                  <a:moveTo>
                    <a:pt x="86" y="10"/>
                  </a:moveTo>
                  <a:lnTo>
                    <a:pt x="103" y="66"/>
                  </a:lnTo>
                  <a:lnTo>
                    <a:pt x="161" y="66"/>
                  </a:lnTo>
                  <a:lnTo>
                    <a:pt x="115" y="100"/>
                  </a:lnTo>
                  <a:lnTo>
                    <a:pt x="132" y="158"/>
                  </a:lnTo>
                  <a:lnTo>
                    <a:pt x="86" y="121"/>
                  </a:lnTo>
                  <a:lnTo>
                    <a:pt x="38" y="158"/>
                  </a:lnTo>
                  <a:lnTo>
                    <a:pt x="57" y="100"/>
                  </a:lnTo>
                  <a:lnTo>
                    <a:pt x="9" y="66"/>
                  </a:lnTo>
                  <a:lnTo>
                    <a:pt x="67" y="66"/>
                  </a:lnTo>
                  <a:lnTo>
                    <a:pt x="86" y="10"/>
                  </a:lnTo>
                  <a:close/>
                  <a:moveTo>
                    <a:pt x="86" y="18"/>
                  </a:moveTo>
                  <a:lnTo>
                    <a:pt x="102" y="70"/>
                  </a:lnTo>
                  <a:lnTo>
                    <a:pt x="153" y="68"/>
                  </a:lnTo>
                  <a:lnTo>
                    <a:pt x="111" y="100"/>
                  </a:lnTo>
                  <a:lnTo>
                    <a:pt x="128" y="150"/>
                  </a:lnTo>
                  <a:lnTo>
                    <a:pt x="86" y="120"/>
                  </a:lnTo>
                  <a:lnTo>
                    <a:pt x="44" y="150"/>
                  </a:lnTo>
                  <a:lnTo>
                    <a:pt x="59" y="100"/>
                  </a:lnTo>
                  <a:lnTo>
                    <a:pt x="17" y="68"/>
                  </a:lnTo>
                  <a:lnTo>
                    <a:pt x="69" y="70"/>
                  </a:lnTo>
                  <a:lnTo>
                    <a:pt x="86" y="18"/>
                  </a:lnTo>
                  <a:close/>
                  <a:moveTo>
                    <a:pt x="117" y="46"/>
                  </a:moveTo>
                  <a:lnTo>
                    <a:pt x="105" y="85"/>
                  </a:lnTo>
                  <a:lnTo>
                    <a:pt x="138" y="106"/>
                  </a:lnTo>
                  <a:lnTo>
                    <a:pt x="98" y="108"/>
                  </a:lnTo>
                  <a:lnTo>
                    <a:pt x="86" y="146"/>
                  </a:lnTo>
                  <a:lnTo>
                    <a:pt x="73" y="108"/>
                  </a:lnTo>
                  <a:lnTo>
                    <a:pt x="32" y="110"/>
                  </a:lnTo>
                  <a:lnTo>
                    <a:pt x="65" y="85"/>
                  </a:lnTo>
                  <a:lnTo>
                    <a:pt x="54" y="48"/>
                  </a:lnTo>
                  <a:lnTo>
                    <a:pt x="84" y="70"/>
                  </a:lnTo>
                  <a:lnTo>
                    <a:pt x="117" y="46"/>
                  </a:lnTo>
                  <a:close/>
                </a:path>
              </a:pathLst>
            </a:custGeom>
            <a:solidFill>
              <a:srgbClr val="B8DF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54" name="Freeform 46">
              <a:extLst>
                <a:ext uri="{FF2B5EF4-FFF2-40B4-BE49-F238E27FC236}">
                  <a16:creationId xmlns:a16="http://schemas.microsoft.com/office/drawing/2014/main" id="{8BB90E77-1690-471C-93A3-520B64865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4" y="142"/>
              <a:ext cx="171" cy="166"/>
            </a:xfrm>
            <a:custGeom>
              <a:avLst/>
              <a:gdLst>
                <a:gd name="T0" fmla="*/ 86 w 171"/>
                <a:gd name="T1" fmla="*/ 0 h 166"/>
                <a:gd name="T2" fmla="*/ 105 w 171"/>
                <a:gd name="T3" fmla="*/ 64 h 166"/>
                <a:gd name="T4" fmla="*/ 171 w 171"/>
                <a:gd name="T5" fmla="*/ 64 h 166"/>
                <a:gd name="T6" fmla="*/ 119 w 171"/>
                <a:gd name="T7" fmla="*/ 102 h 166"/>
                <a:gd name="T8" fmla="*/ 138 w 171"/>
                <a:gd name="T9" fmla="*/ 166 h 166"/>
                <a:gd name="T10" fmla="*/ 86 w 171"/>
                <a:gd name="T11" fmla="*/ 127 h 166"/>
                <a:gd name="T12" fmla="*/ 32 w 171"/>
                <a:gd name="T13" fmla="*/ 166 h 166"/>
                <a:gd name="T14" fmla="*/ 54 w 171"/>
                <a:gd name="T15" fmla="*/ 102 h 166"/>
                <a:gd name="T16" fmla="*/ 0 w 171"/>
                <a:gd name="T17" fmla="*/ 64 h 166"/>
                <a:gd name="T18" fmla="*/ 65 w 171"/>
                <a:gd name="T19" fmla="*/ 64 h 166"/>
                <a:gd name="T20" fmla="*/ 86 w 171"/>
                <a:gd name="T21" fmla="*/ 0 h 16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1"/>
                <a:gd name="T34" fmla="*/ 0 h 166"/>
                <a:gd name="T35" fmla="*/ 171 w 171"/>
                <a:gd name="T36" fmla="*/ 166 h 16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1" h="166">
                  <a:moveTo>
                    <a:pt x="86" y="0"/>
                  </a:moveTo>
                  <a:lnTo>
                    <a:pt x="105" y="64"/>
                  </a:lnTo>
                  <a:lnTo>
                    <a:pt x="171" y="64"/>
                  </a:lnTo>
                  <a:lnTo>
                    <a:pt x="119" y="102"/>
                  </a:lnTo>
                  <a:lnTo>
                    <a:pt x="138" y="166"/>
                  </a:lnTo>
                  <a:lnTo>
                    <a:pt x="86" y="127"/>
                  </a:lnTo>
                  <a:lnTo>
                    <a:pt x="32" y="166"/>
                  </a:lnTo>
                  <a:lnTo>
                    <a:pt x="54" y="102"/>
                  </a:lnTo>
                  <a:lnTo>
                    <a:pt x="0" y="64"/>
                  </a:lnTo>
                  <a:lnTo>
                    <a:pt x="65" y="64"/>
                  </a:lnTo>
                  <a:lnTo>
                    <a:pt x="86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55" name="Freeform 47">
              <a:extLst>
                <a:ext uri="{FF2B5EF4-FFF2-40B4-BE49-F238E27FC236}">
                  <a16:creationId xmlns:a16="http://schemas.microsoft.com/office/drawing/2014/main" id="{3E672539-9AE1-4A24-8FD8-9926F7AAA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3" y="152"/>
              <a:ext cx="152" cy="148"/>
            </a:xfrm>
            <a:custGeom>
              <a:avLst/>
              <a:gdLst>
                <a:gd name="T0" fmla="*/ 77 w 152"/>
                <a:gd name="T1" fmla="*/ 0 h 148"/>
                <a:gd name="T2" fmla="*/ 94 w 152"/>
                <a:gd name="T3" fmla="*/ 56 h 148"/>
                <a:gd name="T4" fmla="*/ 152 w 152"/>
                <a:gd name="T5" fmla="*/ 56 h 148"/>
                <a:gd name="T6" fmla="*/ 106 w 152"/>
                <a:gd name="T7" fmla="*/ 90 h 148"/>
                <a:gd name="T8" fmla="*/ 123 w 152"/>
                <a:gd name="T9" fmla="*/ 148 h 148"/>
                <a:gd name="T10" fmla="*/ 77 w 152"/>
                <a:gd name="T11" fmla="*/ 111 h 148"/>
                <a:gd name="T12" fmla="*/ 29 w 152"/>
                <a:gd name="T13" fmla="*/ 148 h 148"/>
                <a:gd name="T14" fmla="*/ 48 w 152"/>
                <a:gd name="T15" fmla="*/ 90 h 148"/>
                <a:gd name="T16" fmla="*/ 0 w 152"/>
                <a:gd name="T17" fmla="*/ 56 h 148"/>
                <a:gd name="T18" fmla="*/ 58 w 152"/>
                <a:gd name="T19" fmla="*/ 56 h 148"/>
                <a:gd name="T20" fmla="*/ 77 w 152"/>
                <a:gd name="T21" fmla="*/ 0 h 14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2"/>
                <a:gd name="T34" fmla="*/ 0 h 148"/>
                <a:gd name="T35" fmla="*/ 152 w 152"/>
                <a:gd name="T36" fmla="*/ 148 h 14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2" h="148">
                  <a:moveTo>
                    <a:pt x="77" y="0"/>
                  </a:moveTo>
                  <a:lnTo>
                    <a:pt x="94" y="56"/>
                  </a:lnTo>
                  <a:lnTo>
                    <a:pt x="152" y="56"/>
                  </a:lnTo>
                  <a:lnTo>
                    <a:pt x="106" y="90"/>
                  </a:lnTo>
                  <a:lnTo>
                    <a:pt x="123" y="148"/>
                  </a:lnTo>
                  <a:lnTo>
                    <a:pt x="77" y="111"/>
                  </a:lnTo>
                  <a:lnTo>
                    <a:pt x="29" y="148"/>
                  </a:lnTo>
                  <a:lnTo>
                    <a:pt x="48" y="90"/>
                  </a:lnTo>
                  <a:lnTo>
                    <a:pt x="0" y="56"/>
                  </a:lnTo>
                  <a:lnTo>
                    <a:pt x="58" y="56"/>
                  </a:lnTo>
                  <a:lnTo>
                    <a:pt x="77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56" name="Freeform 48">
              <a:extLst>
                <a:ext uri="{FF2B5EF4-FFF2-40B4-BE49-F238E27FC236}">
                  <a16:creationId xmlns:a16="http://schemas.microsoft.com/office/drawing/2014/main" id="{5D95083C-7BEE-4094-9797-14ECAF4E6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60"/>
              <a:ext cx="136" cy="132"/>
            </a:xfrm>
            <a:custGeom>
              <a:avLst/>
              <a:gdLst>
                <a:gd name="T0" fmla="*/ 69 w 136"/>
                <a:gd name="T1" fmla="*/ 0 h 132"/>
                <a:gd name="T2" fmla="*/ 85 w 136"/>
                <a:gd name="T3" fmla="*/ 52 h 132"/>
                <a:gd name="T4" fmla="*/ 136 w 136"/>
                <a:gd name="T5" fmla="*/ 50 h 132"/>
                <a:gd name="T6" fmla="*/ 94 w 136"/>
                <a:gd name="T7" fmla="*/ 82 h 132"/>
                <a:gd name="T8" fmla="*/ 111 w 136"/>
                <a:gd name="T9" fmla="*/ 132 h 132"/>
                <a:gd name="T10" fmla="*/ 69 w 136"/>
                <a:gd name="T11" fmla="*/ 102 h 132"/>
                <a:gd name="T12" fmla="*/ 27 w 136"/>
                <a:gd name="T13" fmla="*/ 132 h 132"/>
                <a:gd name="T14" fmla="*/ 42 w 136"/>
                <a:gd name="T15" fmla="*/ 82 h 132"/>
                <a:gd name="T16" fmla="*/ 0 w 136"/>
                <a:gd name="T17" fmla="*/ 50 h 132"/>
                <a:gd name="T18" fmla="*/ 52 w 136"/>
                <a:gd name="T19" fmla="*/ 52 h 132"/>
                <a:gd name="T20" fmla="*/ 69 w 136"/>
                <a:gd name="T21" fmla="*/ 0 h 1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6"/>
                <a:gd name="T34" fmla="*/ 0 h 132"/>
                <a:gd name="T35" fmla="*/ 136 w 136"/>
                <a:gd name="T36" fmla="*/ 132 h 1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6" h="132">
                  <a:moveTo>
                    <a:pt x="69" y="0"/>
                  </a:moveTo>
                  <a:lnTo>
                    <a:pt x="85" y="52"/>
                  </a:lnTo>
                  <a:lnTo>
                    <a:pt x="136" y="50"/>
                  </a:lnTo>
                  <a:lnTo>
                    <a:pt x="94" y="82"/>
                  </a:lnTo>
                  <a:lnTo>
                    <a:pt x="111" y="132"/>
                  </a:lnTo>
                  <a:lnTo>
                    <a:pt x="69" y="102"/>
                  </a:lnTo>
                  <a:lnTo>
                    <a:pt x="27" y="132"/>
                  </a:lnTo>
                  <a:lnTo>
                    <a:pt x="42" y="82"/>
                  </a:lnTo>
                  <a:lnTo>
                    <a:pt x="0" y="50"/>
                  </a:lnTo>
                  <a:lnTo>
                    <a:pt x="52" y="52"/>
                  </a:lnTo>
                  <a:lnTo>
                    <a:pt x="69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57" name="Freeform 49">
              <a:extLst>
                <a:ext uri="{FF2B5EF4-FFF2-40B4-BE49-F238E27FC236}">
                  <a16:creationId xmlns:a16="http://schemas.microsoft.com/office/drawing/2014/main" id="{137A7C45-6D5B-4981-8F81-75503F94D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" y="188"/>
              <a:ext cx="106" cy="100"/>
            </a:xfrm>
            <a:custGeom>
              <a:avLst/>
              <a:gdLst>
                <a:gd name="T0" fmla="*/ 85 w 106"/>
                <a:gd name="T1" fmla="*/ 0 h 100"/>
                <a:gd name="T2" fmla="*/ 73 w 106"/>
                <a:gd name="T3" fmla="*/ 39 h 100"/>
                <a:gd name="T4" fmla="*/ 106 w 106"/>
                <a:gd name="T5" fmla="*/ 60 h 100"/>
                <a:gd name="T6" fmla="*/ 66 w 106"/>
                <a:gd name="T7" fmla="*/ 62 h 100"/>
                <a:gd name="T8" fmla="*/ 54 w 106"/>
                <a:gd name="T9" fmla="*/ 100 h 100"/>
                <a:gd name="T10" fmla="*/ 41 w 106"/>
                <a:gd name="T11" fmla="*/ 62 h 100"/>
                <a:gd name="T12" fmla="*/ 0 w 106"/>
                <a:gd name="T13" fmla="*/ 64 h 100"/>
                <a:gd name="T14" fmla="*/ 33 w 106"/>
                <a:gd name="T15" fmla="*/ 39 h 100"/>
                <a:gd name="T16" fmla="*/ 22 w 106"/>
                <a:gd name="T17" fmla="*/ 2 h 100"/>
                <a:gd name="T18" fmla="*/ 52 w 106"/>
                <a:gd name="T19" fmla="*/ 24 h 100"/>
                <a:gd name="T20" fmla="*/ 85 w 106"/>
                <a:gd name="T21" fmla="*/ 0 h 1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6"/>
                <a:gd name="T34" fmla="*/ 0 h 100"/>
                <a:gd name="T35" fmla="*/ 106 w 106"/>
                <a:gd name="T36" fmla="*/ 100 h 1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6" h="100">
                  <a:moveTo>
                    <a:pt x="85" y="0"/>
                  </a:moveTo>
                  <a:lnTo>
                    <a:pt x="73" y="39"/>
                  </a:lnTo>
                  <a:lnTo>
                    <a:pt x="106" y="60"/>
                  </a:lnTo>
                  <a:lnTo>
                    <a:pt x="66" y="62"/>
                  </a:lnTo>
                  <a:lnTo>
                    <a:pt x="54" y="100"/>
                  </a:lnTo>
                  <a:lnTo>
                    <a:pt x="41" y="62"/>
                  </a:lnTo>
                  <a:lnTo>
                    <a:pt x="0" y="64"/>
                  </a:lnTo>
                  <a:lnTo>
                    <a:pt x="33" y="39"/>
                  </a:lnTo>
                  <a:lnTo>
                    <a:pt x="22" y="2"/>
                  </a:lnTo>
                  <a:lnTo>
                    <a:pt x="52" y="24"/>
                  </a:lnTo>
                  <a:lnTo>
                    <a:pt x="85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58" name="Freeform 50">
              <a:extLst>
                <a:ext uri="{FF2B5EF4-FFF2-40B4-BE49-F238E27FC236}">
                  <a16:creationId xmlns:a16="http://schemas.microsoft.com/office/drawing/2014/main" id="{B06B5505-950B-40CF-ABFC-C69E5FA15A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5" y="302"/>
              <a:ext cx="171" cy="167"/>
            </a:xfrm>
            <a:custGeom>
              <a:avLst/>
              <a:gdLst>
                <a:gd name="T0" fmla="*/ 87 w 171"/>
                <a:gd name="T1" fmla="*/ 0 h 167"/>
                <a:gd name="T2" fmla="*/ 106 w 171"/>
                <a:gd name="T3" fmla="*/ 63 h 167"/>
                <a:gd name="T4" fmla="*/ 171 w 171"/>
                <a:gd name="T5" fmla="*/ 63 h 167"/>
                <a:gd name="T6" fmla="*/ 119 w 171"/>
                <a:gd name="T7" fmla="*/ 104 h 167"/>
                <a:gd name="T8" fmla="*/ 138 w 171"/>
                <a:gd name="T9" fmla="*/ 167 h 167"/>
                <a:gd name="T10" fmla="*/ 87 w 171"/>
                <a:gd name="T11" fmla="*/ 127 h 167"/>
                <a:gd name="T12" fmla="*/ 33 w 171"/>
                <a:gd name="T13" fmla="*/ 167 h 167"/>
                <a:gd name="T14" fmla="*/ 54 w 171"/>
                <a:gd name="T15" fmla="*/ 104 h 167"/>
                <a:gd name="T16" fmla="*/ 0 w 171"/>
                <a:gd name="T17" fmla="*/ 63 h 167"/>
                <a:gd name="T18" fmla="*/ 65 w 171"/>
                <a:gd name="T19" fmla="*/ 63 h 167"/>
                <a:gd name="T20" fmla="*/ 87 w 171"/>
                <a:gd name="T21" fmla="*/ 0 h 167"/>
                <a:gd name="T22" fmla="*/ 87 w 171"/>
                <a:gd name="T23" fmla="*/ 10 h 167"/>
                <a:gd name="T24" fmla="*/ 104 w 171"/>
                <a:gd name="T25" fmla="*/ 67 h 167"/>
                <a:gd name="T26" fmla="*/ 161 w 171"/>
                <a:gd name="T27" fmla="*/ 67 h 167"/>
                <a:gd name="T28" fmla="*/ 115 w 171"/>
                <a:gd name="T29" fmla="*/ 102 h 167"/>
                <a:gd name="T30" fmla="*/ 133 w 171"/>
                <a:gd name="T31" fmla="*/ 158 h 167"/>
                <a:gd name="T32" fmla="*/ 87 w 171"/>
                <a:gd name="T33" fmla="*/ 123 h 167"/>
                <a:gd name="T34" fmla="*/ 39 w 171"/>
                <a:gd name="T35" fmla="*/ 158 h 167"/>
                <a:gd name="T36" fmla="*/ 58 w 171"/>
                <a:gd name="T37" fmla="*/ 102 h 167"/>
                <a:gd name="T38" fmla="*/ 10 w 171"/>
                <a:gd name="T39" fmla="*/ 67 h 167"/>
                <a:gd name="T40" fmla="*/ 67 w 171"/>
                <a:gd name="T41" fmla="*/ 67 h 167"/>
                <a:gd name="T42" fmla="*/ 87 w 171"/>
                <a:gd name="T43" fmla="*/ 10 h 167"/>
                <a:gd name="T44" fmla="*/ 87 w 171"/>
                <a:gd name="T45" fmla="*/ 19 h 167"/>
                <a:gd name="T46" fmla="*/ 102 w 171"/>
                <a:gd name="T47" fmla="*/ 69 h 167"/>
                <a:gd name="T48" fmla="*/ 154 w 171"/>
                <a:gd name="T49" fmla="*/ 69 h 167"/>
                <a:gd name="T50" fmla="*/ 112 w 171"/>
                <a:gd name="T51" fmla="*/ 100 h 167"/>
                <a:gd name="T52" fmla="*/ 129 w 171"/>
                <a:gd name="T53" fmla="*/ 152 h 167"/>
                <a:gd name="T54" fmla="*/ 87 w 171"/>
                <a:gd name="T55" fmla="*/ 119 h 167"/>
                <a:gd name="T56" fmla="*/ 44 w 171"/>
                <a:gd name="T57" fmla="*/ 152 h 167"/>
                <a:gd name="T58" fmla="*/ 60 w 171"/>
                <a:gd name="T59" fmla="*/ 100 h 167"/>
                <a:gd name="T60" fmla="*/ 17 w 171"/>
                <a:gd name="T61" fmla="*/ 69 h 167"/>
                <a:gd name="T62" fmla="*/ 69 w 171"/>
                <a:gd name="T63" fmla="*/ 69 h 167"/>
                <a:gd name="T64" fmla="*/ 87 w 171"/>
                <a:gd name="T65" fmla="*/ 19 h 167"/>
                <a:gd name="T66" fmla="*/ 117 w 171"/>
                <a:gd name="T67" fmla="*/ 46 h 167"/>
                <a:gd name="T68" fmla="*/ 106 w 171"/>
                <a:gd name="T69" fmla="*/ 84 h 167"/>
                <a:gd name="T70" fmla="*/ 138 w 171"/>
                <a:gd name="T71" fmla="*/ 108 h 167"/>
                <a:gd name="T72" fmla="*/ 98 w 171"/>
                <a:gd name="T73" fmla="*/ 109 h 167"/>
                <a:gd name="T74" fmla="*/ 87 w 171"/>
                <a:gd name="T75" fmla="*/ 148 h 167"/>
                <a:gd name="T76" fmla="*/ 73 w 171"/>
                <a:gd name="T77" fmla="*/ 109 h 167"/>
                <a:gd name="T78" fmla="*/ 33 w 171"/>
                <a:gd name="T79" fmla="*/ 111 h 167"/>
                <a:gd name="T80" fmla="*/ 65 w 171"/>
                <a:gd name="T81" fmla="*/ 86 h 167"/>
                <a:gd name="T82" fmla="*/ 54 w 171"/>
                <a:gd name="T83" fmla="*/ 48 h 167"/>
                <a:gd name="T84" fmla="*/ 85 w 171"/>
                <a:gd name="T85" fmla="*/ 71 h 167"/>
                <a:gd name="T86" fmla="*/ 117 w 171"/>
                <a:gd name="T87" fmla="*/ 46 h 16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71"/>
                <a:gd name="T133" fmla="*/ 0 h 167"/>
                <a:gd name="T134" fmla="*/ 171 w 171"/>
                <a:gd name="T135" fmla="*/ 167 h 16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71" h="167">
                  <a:moveTo>
                    <a:pt x="87" y="0"/>
                  </a:moveTo>
                  <a:lnTo>
                    <a:pt x="106" y="63"/>
                  </a:lnTo>
                  <a:lnTo>
                    <a:pt x="171" y="63"/>
                  </a:lnTo>
                  <a:lnTo>
                    <a:pt x="119" y="104"/>
                  </a:lnTo>
                  <a:lnTo>
                    <a:pt x="138" y="167"/>
                  </a:lnTo>
                  <a:lnTo>
                    <a:pt x="87" y="127"/>
                  </a:lnTo>
                  <a:lnTo>
                    <a:pt x="33" y="167"/>
                  </a:lnTo>
                  <a:lnTo>
                    <a:pt x="54" y="104"/>
                  </a:lnTo>
                  <a:lnTo>
                    <a:pt x="0" y="63"/>
                  </a:lnTo>
                  <a:lnTo>
                    <a:pt x="65" y="63"/>
                  </a:lnTo>
                  <a:lnTo>
                    <a:pt x="87" y="0"/>
                  </a:lnTo>
                  <a:close/>
                  <a:moveTo>
                    <a:pt x="87" y="10"/>
                  </a:moveTo>
                  <a:lnTo>
                    <a:pt x="104" y="67"/>
                  </a:lnTo>
                  <a:lnTo>
                    <a:pt x="161" y="67"/>
                  </a:lnTo>
                  <a:lnTo>
                    <a:pt x="115" y="102"/>
                  </a:lnTo>
                  <a:lnTo>
                    <a:pt x="133" y="158"/>
                  </a:lnTo>
                  <a:lnTo>
                    <a:pt x="87" y="123"/>
                  </a:lnTo>
                  <a:lnTo>
                    <a:pt x="39" y="158"/>
                  </a:lnTo>
                  <a:lnTo>
                    <a:pt x="58" y="102"/>
                  </a:lnTo>
                  <a:lnTo>
                    <a:pt x="10" y="67"/>
                  </a:lnTo>
                  <a:lnTo>
                    <a:pt x="67" y="67"/>
                  </a:lnTo>
                  <a:lnTo>
                    <a:pt x="87" y="10"/>
                  </a:lnTo>
                  <a:close/>
                  <a:moveTo>
                    <a:pt x="87" y="19"/>
                  </a:moveTo>
                  <a:lnTo>
                    <a:pt x="102" y="69"/>
                  </a:lnTo>
                  <a:lnTo>
                    <a:pt x="154" y="69"/>
                  </a:lnTo>
                  <a:lnTo>
                    <a:pt x="112" y="100"/>
                  </a:lnTo>
                  <a:lnTo>
                    <a:pt x="129" y="152"/>
                  </a:lnTo>
                  <a:lnTo>
                    <a:pt x="87" y="119"/>
                  </a:lnTo>
                  <a:lnTo>
                    <a:pt x="44" y="152"/>
                  </a:lnTo>
                  <a:lnTo>
                    <a:pt x="60" y="100"/>
                  </a:lnTo>
                  <a:lnTo>
                    <a:pt x="17" y="69"/>
                  </a:lnTo>
                  <a:lnTo>
                    <a:pt x="69" y="69"/>
                  </a:lnTo>
                  <a:lnTo>
                    <a:pt x="87" y="19"/>
                  </a:lnTo>
                  <a:close/>
                  <a:moveTo>
                    <a:pt x="117" y="46"/>
                  </a:moveTo>
                  <a:lnTo>
                    <a:pt x="106" y="84"/>
                  </a:lnTo>
                  <a:lnTo>
                    <a:pt x="138" y="108"/>
                  </a:lnTo>
                  <a:lnTo>
                    <a:pt x="98" y="109"/>
                  </a:lnTo>
                  <a:lnTo>
                    <a:pt x="87" y="148"/>
                  </a:lnTo>
                  <a:lnTo>
                    <a:pt x="73" y="109"/>
                  </a:lnTo>
                  <a:lnTo>
                    <a:pt x="33" y="111"/>
                  </a:lnTo>
                  <a:lnTo>
                    <a:pt x="65" y="86"/>
                  </a:lnTo>
                  <a:lnTo>
                    <a:pt x="54" y="48"/>
                  </a:lnTo>
                  <a:lnTo>
                    <a:pt x="85" y="71"/>
                  </a:lnTo>
                  <a:lnTo>
                    <a:pt x="117" y="46"/>
                  </a:lnTo>
                  <a:close/>
                </a:path>
              </a:pathLst>
            </a:custGeom>
            <a:solidFill>
              <a:srgbClr val="B8DF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59" name="Freeform 51">
              <a:extLst>
                <a:ext uri="{FF2B5EF4-FFF2-40B4-BE49-F238E27FC236}">
                  <a16:creationId xmlns:a16="http://schemas.microsoft.com/office/drawing/2014/main" id="{59A63DE3-0217-43EA-A252-D261C040E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5" y="302"/>
              <a:ext cx="171" cy="167"/>
            </a:xfrm>
            <a:custGeom>
              <a:avLst/>
              <a:gdLst>
                <a:gd name="T0" fmla="*/ 87 w 171"/>
                <a:gd name="T1" fmla="*/ 0 h 167"/>
                <a:gd name="T2" fmla="*/ 106 w 171"/>
                <a:gd name="T3" fmla="*/ 63 h 167"/>
                <a:gd name="T4" fmla="*/ 171 w 171"/>
                <a:gd name="T5" fmla="*/ 63 h 167"/>
                <a:gd name="T6" fmla="*/ 119 w 171"/>
                <a:gd name="T7" fmla="*/ 104 h 167"/>
                <a:gd name="T8" fmla="*/ 138 w 171"/>
                <a:gd name="T9" fmla="*/ 167 h 167"/>
                <a:gd name="T10" fmla="*/ 87 w 171"/>
                <a:gd name="T11" fmla="*/ 127 h 167"/>
                <a:gd name="T12" fmla="*/ 33 w 171"/>
                <a:gd name="T13" fmla="*/ 167 h 167"/>
                <a:gd name="T14" fmla="*/ 54 w 171"/>
                <a:gd name="T15" fmla="*/ 104 h 167"/>
                <a:gd name="T16" fmla="*/ 0 w 171"/>
                <a:gd name="T17" fmla="*/ 63 h 167"/>
                <a:gd name="T18" fmla="*/ 65 w 171"/>
                <a:gd name="T19" fmla="*/ 63 h 167"/>
                <a:gd name="T20" fmla="*/ 87 w 171"/>
                <a:gd name="T21" fmla="*/ 0 h 1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1"/>
                <a:gd name="T34" fmla="*/ 0 h 167"/>
                <a:gd name="T35" fmla="*/ 171 w 171"/>
                <a:gd name="T36" fmla="*/ 167 h 16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1" h="167">
                  <a:moveTo>
                    <a:pt x="87" y="0"/>
                  </a:moveTo>
                  <a:lnTo>
                    <a:pt x="106" y="63"/>
                  </a:lnTo>
                  <a:lnTo>
                    <a:pt x="171" y="63"/>
                  </a:lnTo>
                  <a:lnTo>
                    <a:pt x="119" y="104"/>
                  </a:lnTo>
                  <a:lnTo>
                    <a:pt x="138" y="167"/>
                  </a:lnTo>
                  <a:lnTo>
                    <a:pt x="87" y="127"/>
                  </a:lnTo>
                  <a:lnTo>
                    <a:pt x="33" y="167"/>
                  </a:lnTo>
                  <a:lnTo>
                    <a:pt x="54" y="104"/>
                  </a:lnTo>
                  <a:lnTo>
                    <a:pt x="0" y="63"/>
                  </a:lnTo>
                  <a:lnTo>
                    <a:pt x="65" y="63"/>
                  </a:lnTo>
                  <a:lnTo>
                    <a:pt x="87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60" name="Freeform 52">
              <a:extLst>
                <a:ext uri="{FF2B5EF4-FFF2-40B4-BE49-F238E27FC236}">
                  <a16:creationId xmlns:a16="http://schemas.microsoft.com/office/drawing/2014/main" id="{E39120F6-7E4E-4A0F-BD2B-1119C3729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5" y="312"/>
              <a:ext cx="151" cy="148"/>
            </a:xfrm>
            <a:custGeom>
              <a:avLst/>
              <a:gdLst>
                <a:gd name="T0" fmla="*/ 77 w 151"/>
                <a:gd name="T1" fmla="*/ 0 h 148"/>
                <a:gd name="T2" fmla="*/ 94 w 151"/>
                <a:gd name="T3" fmla="*/ 57 h 148"/>
                <a:gd name="T4" fmla="*/ 151 w 151"/>
                <a:gd name="T5" fmla="*/ 57 h 148"/>
                <a:gd name="T6" fmla="*/ 105 w 151"/>
                <a:gd name="T7" fmla="*/ 92 h 148"/>
                <a:gd name="T8" fmla="*/ 123 w 151"/>
                <a:gd name="T9" fmla="*/ 148 h 148"/>
                <a:gd name="T10" fmla="*/ 77 w 151"/>
                <a:gd name="T11" fmla="*/ 113 h 148"/>
                <a:gd name="T12" fmla="*/ 29 w 151"/>
                <a:gd name="T13" fmla="*/ 148 h 148"/>
                <a:gd name="T14" fmla="*/ 48 w 151"/>
                <a:gd name="T15" fmla="*/ 92 h 148"/>
                <a:gd name="T16" fmla="*/ 0 w 151"/>
                <a:gd name="T17" fmla="*/ 57 h 148"/>
                <a:gd name="T18" fmla="*/ 57 w 151"/>
                <a:gd name="T19" fmla="*/ 57 h 148"/>
                <a:gd name="T20" fmla="*/ 77 w 151"/>
                <a:gd name="T21" fmla="*/ 0 h 14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48"/>
                <a:gd name="T35" fmla="*/ 151 w 151"/>
                <a:gd name="T36" fmla="*/ 148 h 14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48">
                  <a:moveTo>
                    <a:pt x="77" y="0"/>
                  </a:moveTo>
                  <a:lnTo>
                    <a:pt x="94" y="57"/>
                  </a:lnTo>
                  <a:lnTo>
                    <a:pt x="151" y="57"/>
                  </a:lnTo>
                  <a:lnTo>
                    <a:pt x="105" y="92"/>
                  </a:lnTo>
                  <a:lnTo>
                    <a:pt x="123" y="148"/>
                  </a:lnTo>
                  <a:lnTo>
                    <a:pt x="77" y="113"/>
                  </a:lnTo>
                  <a:lnTo>
                    <a:pt x="29" y="148"/>
                  </a:lnTo>
                  <a:lnTo>
                    <a:pt x="48" y="92"/>
                  </a:lnTo>
                  <a:lnTo>
                    <a:pt x="0" y="57"/>
                  </a:lnTo>
                  <a:lnTo>
                    <a:pt x="57" y="57"/>
                  </a:lnTo>
                  <a:lnTo>
                    <a:pt x="77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61" name="Freeform 53">
              <a:extLst>
                <a:ext uri="{FF2B5EF4-FFF2-40B4-BE49-F238E27FC236}">
                  <a16:creationId xmlns:a16="http://schemas.microsoft.com/office/drawing/2014/main" id="{E49C6012-BC5A-4DFD-8EA8-980D74D49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2" y="321"/>
              <a:ext cx="137" cy="133"/>
            </a:xfrm>
            <a:custGeom>
              <a:avLst/>
              <a:gdLst>
                <a:gd name="T0" fmla="*/ 70 w 137"/>
                <a:gd name="T1" fmla="*/ 0 h 133"/>
                <a:gd name="T2" fmla="*/ 85 w 137"/>
                <a:gd name="T3" fmla="*/ 50 h 133"/>
                <a:gd name="T4" fmla="*/ 137 w 137"/>
                <a:gd name="T5" fmla="*/ 50 h 133"/>
                <a:gd name="T6" fmla="*/ 95 w 137"/>
                <a:gd name="T7" fmla="*/ 81 h 133"/>
                <a:gd name="T8" fmla="*/ 112 w 137"/>
                <a:gd name="T9" fmla="*/ 133 h 133"/>
                <a:gd name="T10" fmla="*/ 70 w 137"/>
                <a:gd name="T11" fmla="*/ 100 h 133"/>
                <a:gd name="T12" fmla="*/ 27 w 137"/>
                <a:gd name="T13" fmla="*/ 133 h 133"/>
                <a:gd name="T14" fmla="*/ 43 w 137"/>
                <a:gd name="T15" fmla="*/ 81 h 133"/>
                <a:gd name="T16" fmla="*/ 0 w 137"/>
                <a:gd name="T17" fmla="*/ 50 h 133"/>
                <a:gd name="T18" fmla="*/ 52 w 137"/>
                <a:gd name="T19" fmla="*/ 50 h 133"/>
                <a:gd name="T20" fmla="*/ 70 w 137"/>
                <a:gd name="T21" fmla="*/ 0 h 1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"/>
                <a:gd name="T34" fmla="*/ 0 h 133"/>
                <a:gd name="T35" fmla="*/ 137 w 137"/>
                <a:gd name="T36" fmla="*/ 133 h 1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" h="133">
                  <a:moveTo>
                    <a:pt x="70" y="0"/>
                  </a:moveTo>
                  <a:lnTo>
                    <a:pt x="85" y="50"/>
                  </a:lnTo>
                  <a:lnTo>
                    <a:pt x="137" y="50"/>
                  </a:lnTo>
                  <a:lnTo>
                    <a:pt x="95" y="81"/>
                  </a:lnTo>
                  <a:lnTo>
                    <a:pt x="112" y="133"/>
                  </a:lnTo>
                  <a:lnTo>
                    <a:pt x="70" y="100"/>
                  </a:lnTo>
                  <a:lnTo>
                    <a:pt x="27" y="133"/>
                  </a:lnTo>
                  <a:lnTo>
                    <a:pt x="43" y="81"/>
                  </a:lnTo>
                  <a:lnTo>
                    <a:pt x="0" y="50"/>
                  </a:lnTo>
                  <a:lnTo>
                    <a:pt x="52" y="50"/>
                  </a:lnTo>
                  <a:lnTo>
                    <a:pt x="70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62" name="Freeform 54">
              <a:extLst>
                <a:ext uri="{FF2B5EF4-FFF2-40B4-BE49-F238E27FC236}">
                  <a16:creationId xmlns:a16="http://schemas.microsoft.com/office/drawing/2014/main" id="{653F2568-D967-477B-8BFA-BF108CF92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8" y="348"/>
              <a:ext cx="105" cy="102"/>
            </a:xfrm>
            <a:custGeom>
              <a:avLst/>
              <a:gdLst>
                <a:gd name="T0" fmla="*/ 84 w 105"/>
                <a:gd name="T1" fmla="*/ 0 h 102"/>
                <a:gd name="T2" fmla="*/ 73 w 105"/>
                <a:gd name="T3" fmla="*/ 38 h 102"/>
                <a:gd name="T4" fmla="*/ 105 w 105"/>
                <a:gd name="T5" fmla="*/ 62 h 102"/>
                <a:gd name="T6" fmla="*/ 65 w 105"/>
                <a:gd name="T7" fmla="*/ 63 h 102"/>
                <a:gd name="T8" fmla="*/ 54 w 105"/>
                <a:gd name="T9" fmla="*/ 102 h 102"/>
                <a:gd name="T10" fmla="*/ 40 w 105"/>
                <a:gd name="T11" fmla="*/ 63 h 102"/>
                <a:gd name="T12" fmla="*/ 0 w 105"/>
                <a:gd name="T13" fmla="*/ 65 h 102"/>
                <a:gd name="T14" fmla="*/ 32 w 105"/>
                <a:gd name="T15" fmla="*/ 40 h 102"/>
                <a:gd name="T16" fmla="*/ 21 w 105"/>
                <a:gd name="T17" fmla="*/ 2 h 102"/>
                <a:gd name="T18" fmla="*/ 52 w 105"/>
                <a:gd name="T19" fmla="*/ 25 h 102"/>
                <a:gd name="T20" fmla="*/ 84 w 105"/>
                <a:gd name="T21" fmla="*/ 0 h 10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5"/>
                <a:gd name="T34" fmla="*/ 0 h 102"/>
                <a:gd name="T35" fmla="*/ 105 w 105"/>
                <a:gd name="T36" fmla="*/ 102 h 10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5" h="102">
                  <a:moveTo>
                    <a:pt x="84" y="0"/>
                  </a:moveTo>
                  <a:lnTo>
                    <a:pt x="73" y="38"/>
                  </a:lnTo>
                  <a:lnTo>
                    <a:pt x="105" y="62"/>
                  </a:lnTo>
                  <a:lnTo>
                    <a:pt x="65" y="63"/>
                  </a:lnTo>
                  <a:lnTo>
                    <a:pt x="54" y="102"/>
                  </a:lnTo>
                  <a:lnTo>
                    <a:pt x="40" y="63"/>
                  </a:lnTo>
                  <a:lnTo>
                    <a:pt x="0" y="65"/>
                  </a:lnTo>
                  <a:lnTo>
                    <a:pt x="32" y="40"/>
                  </a:lnTo>
                  <a:lnTo>
                    <a:pt x="21" y="2"/>
                  </a:lnTo>
                  <a:lnTo>
                    <a:pt x="52" y="25"/>
                  </a:lnTo>
                  <a:lnTo>
                    <a:pt x="84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ransition spd="med" advClick="0" advTm="56405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9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9" presetClass="emph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9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  <p:animClr clrSpc="rgb" dir="cw">
                                      <p:cBhvr>
                                        <p:cTn id="16" dur="59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  <p:set>
                                      <p:cBhvr>
                                        <p:cTn id="17" dur="59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9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9" presetClass="emph" presetSubtype="0" fill="hold" grpId="2" nodeType="withEffect">
                                  <p:stCondLst>
                                    <p:cond delay="9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6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4" dur="26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5" dur="26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6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10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4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14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13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2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49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20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300"/>
                            </p:stCondLst>
                            <p:childTnLst>
                              <p:par>
                                <p:cTn id="47" presetID="15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24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30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1435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60" presetID="9" presetClass="emph" presetSubtype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6600"/>
                            </p:stCondLst>
                            <p:childTnLst>
                              <p:par>
                                <p:cTn id="6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76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indefinite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9600"/>
                            </p:stCondLst>
                            <p:childTnLst>
                              <p:par>
                                <p:cTn id="74" presetID="9" presetClass="emph" presetSubtype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75" dur="900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9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8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59259E-6 L 0.43316 2.59259E-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1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2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2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2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2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6" presetClass="emph" presetSubtype="0" fill="hold" grpId="2" nodeType="withEffect">
                                  <p:stCondLst>
                                    <p:cond delay="3300"/>
                                  </p:stCondLst>
                                  <p:childTnLst>
                                    <p:animScale>
                                      <p:cBhvr>
                                        <p:cTn id="101" dur="2000" fill="hold"/>
                                        <p:tgtEl>
                                          <p:spTgt spid="143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35" presetClass="path" presetSubtype="0" accel="50000" decel="50000" fill="hold" grpId="3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4.72222E-6 -3.47203E-6 L -0.05122 -0.01598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-799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3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5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2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2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2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2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6" presetClass="emph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Scale>
                                      <p:cBhvr>
                                        <p:cTn id="117" dur="2000" fill="hold"/>
                                        <p:tgtEl>
                                          <p:spTgt spid="143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35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33333E-6 4.34555E-6 L -0.05122 -0.01599 " pathEditMode="relative" rAng="0" ptsTypes="AA">
                                      <p:cBhvr>
                                        <p:cTn id="119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-799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63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1024 0.04685 L 0.37465 -0.07027 " pathEditMode="relative" rAng="0" ptsTypes="AA">
                                      <p:cBhvr>
                                        <p:cTn id="121" dur="6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12" y="-5869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123" dur="2000" fill="hold"/>
                                        <p:tgtEl>
                                          <p:spTgt spid="143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26" dur="indefinite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13314" grpId="1" animBg="1"/>
      <p:bldP spid="13314" grpId="2" animBg="1"/>
      <p:bldP spid="14350" grpId="0"/>
      <p:bldP spid="14350" grpId="1"/>
      <p:bldP spid="14350" grpId="2"/>
      <p:bldP spid="14350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fuoco e blue">
            <a:extLst>
              <a:ext uri="{FF2B5EF4-FFF2-40B4-BE49-F238E27FC236}">
                <a16:creationId xmlns:a16="http://schemas.microsoft.com/office/drawing/2014/main" id="{CA37EC67-8B1B-40B0-A1DC-8512371C8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5A636108-D526-4847-A359-5BC915EBB3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35896" y="2186310"/>
            <a:ext cx="5580112" cy="2638425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it-IT" dirty="0">
                <a:effectLst>
                  <a:outerShdw dist="63500" dir="2700000" algn="tr" rotWithShape="0">
                    <a:prstClr val="black"/>
                  </a:outerShdw>
                </a:effectLst>
              </a:rPr>
              <a:t>La notizia della nascita </a:t>
            </a:r>
            <a:br>
              <a:rPr lang="it-IT" dirty="0">
                <a:effectLst>
                  <a:outerShdw dist="63500" dir="2700000" algn="tr" rotWithShape="0">
                    <a:prstClr val="black"/>
                  </a:outerShdw>
                </a:effectLst>
              </a:rPr>
            </a:br>
            <a:r>
              <a:rPr lang="it-IT" dirty="0">
                <a:effectLst>
                  <a:outerShdw dist="63500" dir="2700000" algn="tr" rotWithShape="0">
                    <a:prstClr val="black"/>
                  </a:outerShdw>
                </a:effectLst>
              </a:rPr>
              <a:t>di un nuovo re, </a:t>
            </a:r>
            <a:br>
              <a:rPr lang="it-IT" dirty="0">
                <a:effectLst>
                  <a:outerShdw dist="63500" dir="2700000" algn="tr" rotWithShape="0">
                    <a:prstClr val="black"/>
                  </a:outerShdw>
                </a:effectLst>
              </a:rPr>
            </a:br>
            <a:r>
              <a:rPr lang="it-IT" dirty="0">
                <a:effectLst>
                  <a:outerShdw dist="63500" dir="2700000" algn="tr" rotWithShape="0">
                    <a:prstClr val="black"/>
                  </a:outerShdw>
                </a:effectLst>
              </a:rPr>
              <a:t>rivelata proprio a loro </a:t>
            </a:r>
            <a:br>
              <a:rPr lang="it-IT" dirty="0">
                <a:effectLst>
                  <a:outerShdw dist="63500" dir="2700000" algn="tr" rotWithShape="0">
                    <a:prstClr val="black"/>
                  </a:outerShdw>
                </a:effectLst>
              </a:rPr>
            </a:br>
            <a:r>
              <a:rPr lang="it-IT" dirty="0">
                <a:effectLst>
                  <a:outerShdw dist="63500" dir="2700000" algn="tr" rotWithShape="0">
                    <a:prstClr val="black"/>
                  </a:outerShdw>
                </a:effectLst>
              </a:rPr>
              <a:t>dalle luminose creature alate, </a:t>
            </a:r>
            <a:br>
              <a:rPr lang="it-IT" dirty="0">
                <a:effectLst>
                  <a:outerShdw dist="63500" dir="2700000" algn="tr" rotWithShape="0">
                    <a:prstClr val="black"/>
                  </a:outerShdw>
                </a:effectLst>
              </a:rPr>
            </a:br>
            <a:r>
              <a:rPr lang="it-IT" dirty="0">
                <a:effectLst>
                  <a:outerShdw dist="63500" dir="2700000" algn="tr" rotWithShape="0">
                    <a:prstClr val="black"/>
                  </a:outerShdw>
                </a:effectLst>
              </a:rPr>
              <a:t>li aveva sconvolti. </a:t>
            </a:r>
          </a:p>
        </p:txBody>
      </p:sp>
      <p:pic>
        <p:nvPicPr>
          <p:cNvPr id="4101" name="Picture 5">
            <a:extLst>
              <a:ext uri="{FF2B5EF4-FFF2-40B4-BE49-F238E27FC236}">
                <a16:creationId xmlns:a16="http://schemas.microsoft.com/office/drawing/2014/main" id="{3E601C6E-CDF7-4B6E-933F-6EC09653A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44408" y="4824735"/>
            <a:ext cx="541337" cy="76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angelo_giallo">
            <a:extLst>
              <a:ext uri="{FF2B5EF4-FFF2-40B4-BE49-F238E27FC236}">
                <a16:creationId xmlns:a16="http://schemas.microsoft.com/office/drawing/2014/main" id="{DB196190-AC69-4913-A014-3270F0878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665">
            <a:off x="224194" y="35708"/>
            <a:ext cx="1476375" cy="182721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5723044"/>
      </p:ext>
    </p:extLst>
  </p:cSld>
  <p:clrMapOvr>
    <a:masterClrMapping/>
  </p:clrMapOvr>
  <p:transition spd="med" advTm="14511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tre">
            <a:extLst>
              <a:ext uri="{FF2B5EF4-FFF2-40B4-BE49-F238E27FC236}">
                <a16:creationId xmlns:a16="http://schemas.microsoft.com/office/drawing/2014/main" id="{49FD0506-7072-4140-89DE-64F617E4B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>
            <a:extLst>
              <a:ext uri="{FF2B5EF4-FFF2-40B4-BE49-F238E27FC236}">
                <a16:creationId xmlns:a16="http://schemas.microsoft.com/office/drawing/2014/main" id="{54EB7FFA-C032-4A8E-9749-547973272C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560" y="2390575"/>
            <a:ext cx="6011862" cy="3605213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it-IT" dirty="0">
                <a:effectLst>
                  <a:outerShdw dist="63500" dir="2700000" algn="r" rotWithShape="0">
                    <a:prstClr val="black"/>
                  </a:outerShdw>
                </a:effectLst>
              </a:rPr>
              <a:t>Volevano andare a vederlo e venerarlo e implorare da lui salute e pace. </a:t>
            </a: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5367CC4D-3581-4F77-8F66-963455B6A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2" y="4824735"/>
            <a:ext cx="541337" cy="76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ANGELO_ROSA">
            <a:extLst>
              <a:ext uri="{FF2B5EF4-FFF2-40B4-BE49-F238E27FC236}">
                <a16:creationId xmlns:a16="http://schemas.microsoft.com/office/drawing/2014/main" id="{AD01C42A-B93A-4B2C-BA0D-48CFB8923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58750"/>
            <a:ext cx="1544637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5995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mph" presetSubtype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19" dur="indefinite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tre">
            <a:extLst>
              <a:ext uri="{FF2B5EF4-FFF2-40B4-BE49-F238E27FC236}">
                <a16:creationId xmlns:a16="http://schemas.microsoft.com/office/drawing/2014/main" id="{49FD0506-7072-4140-89DE-64F617E4B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7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>
            <a:extLst>
              <a:ext uri="{FF2B5EF4-FFF2-40B4-BE49-F238E27FC236}">
                <a16:creationId xmlns:a16="http://schemas.microsoft.com/office/drawing/2014/main" id="{54EB7FFA-C032-4A8E-9749-547973272C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73840" y="1656383"/>
            <a:ext cx="6371902" cy="3093046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it-IT" dirty="0">
                <a:effectLst>
                  <a:outerShdw dist="63500" dir="2700000" algn="r" rotWithShape="0">
                    <a:prstClr val="black"/>
                  </a:outerShdw>
                </a:effectLst>
              </a:rPr>
              <a:t>Anche Filippo, </a:t>
            </a:r>
            <a:br>
              <a:rPr lang="it-IT" dirty="0">
                <a:effectLst>
                  <a:outerShdw dist="63500" dir="2700000" algn="r" rotWithShape="0">
                    <a:prstClr val="black"/>
                  </a:outerShdw>
                </a:effectLst>
              </a:rPr>
            </a:br>
            <a:r>
              <a:rPr lang="it-IT" dirty="0">
                <a:effectLst>
                  <a:outerShdw dist="63500" dir="2700000" algn="r" rotWithShape="0">
                    <a:prstClr val="black"/>
                  </a:outerShdw>
                </a:effectLst>
              </a:rPr>
              <a:t>il ragazzino che faceva da apprendista nel gruppo di pastori, </a:t>
            </a:r>
            <a:br>
              <a:rPr lang="it-IT" dirty="0">
                <a:effectLst>
                  <a:outerShdw dist="63500" dir="2700000" algn="r" rotWithShape="0">
                    <a:prstClr val="black"/>
                  </a:outerShdw>
                </a:effectLst>
              </a:rPr>
            </a:br>
            <a:r>
              <a:rPr lang="it-IT" dirty="0">
                <a:effectLst>
                  <a:outerShdw dist="63500" dir="2700000" algn="r" rotWithShape="0">
                    <a:prstClr val="black"/>
                  </a:outerShdw>
                </a:effectLst>
              </a:rPr>
              <a:t>aveva sentito l'annuncio degli angeli </a:t>
            </a:r>
            <a:br>
              <a:rPr lang="it-IT" dirty="0">
                <a:effectLst>
                  <a:outerShdw dist="63500" dir="2700000" algn="r" rotWithShape="0">
                    <a:prstClr val="black"/>
                  </a:outerShdw>
                </a:effectLst>
              </a:rPr>
            </a:br>
            <a:r>
              <a:rPr lang="it-IT" dirty="0">
                <a:effectLst>
                  <a:outerShdw dist="63500" dir="2700000" algn="r" rotWithShape="0">
                    <a:prstClr val="black"/>
                  </a:outerShdw>
                </a:effectLst>
              </a:rPr>
              <a:t>e stava già pensando </a:t>
            </a:r>
            <a:br>
              <a:rPr lang="it-IT" dirty="0">
                <a:effectLst>
                  <a:outerShdw dist="63500" dir="2700000" algn="r" rotWithShape="0">
                    <a:prstClr val="black"/>
                  </a:outerShdw>
                </a:effectLst>
              </a:rPr>
            </a:br>
            <a:r>
              <a:rPr lang="it-IT" dirty="0">
                <a:effectLst>
                  <a:outerShdw dist="63500" dir="2700000" algn="r" rotWithShape="0">
                    <a:prstClr val="black"/>
                  </a:outerShdw>
                </a:effectLst>
              </a:rPr>
              <a:t>a che cosa portare in dono </a:t>
            </a:r>
            <a:br>
              <a:rPr lang="it-IT" dirty="0">
                <a:effectLst>
                  <a:outerShdw dist="63500" dir="2700000" algn="r" rotWithShape="0">
                    <a:prstClr val="black"/>
                  </a:outerShdw>
                </a:effectLst>
              </a:rPr>
            </a:br>
            <a:r>
              <a:rPr lang="it-IT" dirty="0">
                <a:effectLst>
                  <a:outerShdw dist="63500" dir="2700000" algn="r" rotWithShape="0">
                    <a:prstClr val="black"/>
                  </a:outerShdw>
                </a:effectLst>
              </a:rPr>
              <a:t>al Bambino di Betlemme.</a:t>
            </a: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5367CC4D-3581-4F77-8F66-963455B6A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75086" y="4896743"/>
            <a:ext cx="541337" cy="76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ANGELO_ROSA">
            <a:extLst>
              <a:ext uri="{FF2B5EF4-FFF2-40B4-BE49-F238E27FC236}">
                <a16:creationId xmlns:a16="http://schemas.microsoft.com/office/drawing/2014/main" id="{AD01C42A-B93A-4B2C-BA0D-48CFB8923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7159" flipH="1">
            <a:off x="281657" y="180066"/>
            <a:ext cx="1544637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950321"/>
      </p:ext>
    </p:extLst>
  </p:cSld>
  <p:clrMapOvr>
    <a:masterClrMapping/>
  </p:clrMapOvr>
  <p:transition spd="med" advTm="19612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mph" presetSubtype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19" dur="indefinite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solo">
            <a:extLst>
              <a:ext uri="{FF2B5EF4-FFF2-40B4-BE49-F238E27FC236}">
                <a16:creationId xmlns:a16="http://schemas.microsoft.com/office/drawing/2014/main" id="{C94CFD1D-8EDF-4284-AA8B-053C55FE6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>
            <a:extLst>
              <a:ext uri="{FF2B5EF4-FFF2-40B4-BE49-F238E27FC236}">
                <a16:creationId xmlns:a16="http://schemas.microsoft.com/office/drawing/2014/main" id="{E5A6CF08-C52D-4F93-A618-A8B6F315EC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131840" y="1008311"/>
            <a:ext cx="5832648" cy="2058987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it-IT" dirty="0">
                <a:effectLst>
                  <a:outerShdw dist="63500" dir="2700000" algn="tr" rotWithShape="0">
                    <a:schemeClr val="tx1"/>
                  </a:outerShdw>
                </a:effectLst>
              </a:rPr>
              <a:t>Ma se tutti i pastori </a:t>
            </a:r>
            <a:br>
              <a:rPr lang="it-IT" dirty="0">
                <a:effectLst>
                  <a:outerShdw dist="63500" dir="2700000" algn="tr" rotWithShape="0">
                    <a:schemeClr val="tx1"/>
                  </a:outerShdw>
                </a:effectLst>
              </a:rPr>
            </a:br>
            <a:r>
              <a:rPr lang="it-IT" dirty="0">
                <a:effectLst>
                  <a:outerShdw dist="63500" dir="2700000" algn="tr" rotWithShape="0">
                    <a:schemeClr val="tx1"/>
                  </a:outerShdw>
                </a:effectLst>
              </a:rPr>
              <a:t>si allontanavano, </a:t>
            </a:r>
            <a:br>
              <a:rPr lang="it-IT" dirty="0">
                <a:effectLst>
                  <a:outerShdw dist="63500" dir="2700000" algn="tr" rotWithShape="0">
                    <a:schemeClr val="tx1"/>
                  </a:outerShdw>
                </a:effectLst>
              </a:rPr>
            </a:br>
            <a:r>
              <a:rPr lang="it-IT" dirty="0">
                <a:effectLst>
                  <a:outerShdw dist="63500" dir="2700000" algn="tr" rotWithShape="0">
                    <a:schemeClr val="tx1"/>
                  </a:outerShdw>
                </a:effectLst>
              </a:rPr>
              <a:t>chi avrebbe badato alle pecore? </a:t>
            </a:r>
            <a:br>
              <a:rPr lang="it-IT" dirty="0">
                <a:effectLst>
                  <a:outerShdw dist="63500" dir="2700000" algn="tr" rotWithShape="0">
                    <a:schemeClr val="tx1"/>
                  </a:outerShdw>
                </a:effectLst>
              </a:rPr>
            </a:br>
            <a:r>
              <a:rPr lang="it-IT" dirty="0">
                <a:effectLst>
                  <a:outerShdw dist="63500" dir="2700000" algn="tr" rotWithShape="0">
                    <a:schemeClr val="tx1"/>
                  </a:outerShdw>
                </a:effectLst>
              </a:rPr>
              <a:t>Non potevano certo </a:t>
            </a:r>
            <a:br>
              <a:rPr lang="it-IT" dirty="0">
                <a:effectLst>
                  <a:outerShdw dist="63500" dir="2700000" algn="tr" rotWithShape="0">
                    <a:schemeClr val="tx1"/>
                  </a:outerShdw>
                </a:effectLst>
              </a:rPr>
            </a:br>
            <a:r>
              <a:rPr lang="it-IT" dirty="0">
                <a:effectLst>
                  <a:outerShdw dist="63500" dir="2700000" algn="tr" rotWithShape="0">
                    <a:schemeClr val="tx1"/>
                  </a:outerShdw>
                </a:effectLst>
              </a:rPr>
              <a:t>lasciarle da sole!</a:t>
            </a:r>
          </a:p>
        </p:txBody>
      </p:sp>
      <p:pic>
        <p:nvPicPr>
          <p:cNvPr id="6151" name="Picture 7">
            <a:extLst>
              <a:ext uri="{FF2B5EF4-FFF2-40B4-BE49-F238E27FC236}">
                <a16:creationId xmlns:a16="http://schemas.microsoft.com/office/drawing/2014/main" id="{5F75E886-980C-4E5D-89C4-A3238BAF2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288" y="90210"/>
            <a:ext cx="541337" cy="76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6558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solo">
            <a:extLst>
              <a:ext uri="{FF2B5EF4-FFF2-40B4-BE49-F238E27FC236}">
                <a16:creationId xmlns:a16="http://schemas.microsoft.com/office/drawing/2014/main" id="{C94CFD1D-8EDF-4284-AA8B-053C55FE6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>
            <a:extLst>
              <a:ext uri="{FF2B5EF4-FFF2-40B4-BE49-F238E27FC236}">
                <a16:creationId xmlns:a16="http://schemas.microsoft.com/office/drawing/2014/main" id="{E5A6CF08-C52D-4F93-A618-A8B6F315EC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63888" y="2016423"/>
            <a:ext cx="4824536" cy="1410915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it-IT" dirty="0">
                <a:effectLst>
                  <a:outerShdw dist="63500" dir="2700000" algn="tr" rotWithShape="0">
                    <a:schemeClr val="tx1"/>
                  </a:outerShdw>
                </a:effectLst>
              </a:rPr>
              <a:t>Nessuno di loro </a:t>
            </a:r>
            <a:br>
              <a:rPr lang="it-IT" dirty="0">
                <a:effectLst>
                  <a:outerShdw dist="63500" dir="2700000" algn="tr" rotWithShape="0">
                    <a:schemeClr val="tx1"/>
                  </a:outerShdw>
                </a:effectLst>
              </a:rPr>
            </a:br>
            <a:r>
              <a:rPr lang="it-IT" dirty="0">
                <a:effectLst>
                  <a:outerShdw dist="63500" dir="2700000" algn="tr" rotWithShape="0">
                    <a:schemeClr val="tx1"/>
                  </a:outerShdw>
                </a:effectLst>
              </a:rPr>
              <a:t>voleva rinunciare </a:t>
            </a:r>
            <a:br>
              <a:rPr lang="it-IT" dirty="0">
                <a:effectLst>
                  <a:outerShdw dist="63500" dir="2700000" algn="tr" rotWithShape="0">
                    <a:schemeClr val="tx1"/>
                  </a:outerShdw>
                </a:effectLst>
              </a:rPr>
            </a:br>
            <a:r>
              <a:rPr lang="it-IT" dirty="0">
                <a:effectLst>
                  <a:outerShdw dist="63500" dir="2700000" algn="tr" rotWithShape="0">
                    <a:schemeClr val="tx1"/>
                  </a:outerShdw>
                </a:effectLst>
              </a:rPr>
              <a:t>a vedere il neonato Re. </a:t>
            </a:r>
          </a:p>
        </p:txBody>
      </p:sp>
      <p:pic>
        <p:nvPicPr>
          <p:cNvPr id="6151" name="Picture 7">
            <a:extLst>
              <a:ext uri="{FF2B5EF4-FFF2-40B4-BE49-F238E27FC236}">
                <a16:creationId xmlns:a16="http://schemas.microsoft.com/office/drawing/2014/main" id="{5F75E886-980C-4E5D-89C4-A3238BAF2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4752727"/>
            <a:ext cx="541337" cy="76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394225"/>
      </p:ext>
    </p:extLst>
  </p:cSld>
  <p:clrMapOvr>
    <a:masterClrMapping/>
  </p:clrMapOvr>
  <p:transition spd="med" advTm="2084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tre buio">
            <a:extLst>
              <a:ext uri="{FF2B5EF4-FFF2-40B4-BE49-F238E27FC236}">
                <a16:creationId xmlns:a16="http://schemas.microsoft.com/office/drawing/2014/main" id="{1BCEB55C-2F1C-4795-99F5-7A0BA72AC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/>
          <a:stretch>
            <a:fillRect/>
          </a:stretch>
        </p:blipFill>
        <p:spPr bwMode="auto">
          <a:xfrm>
            <a:off x="0" y="0"/>
            <a:ext cx="9144000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>
            <a:extLst>
              <a:ext uri="{FF2B5EF4-FFF2-40B4-BE49-F238E27FC236}">
                <a16:creationId xmlns:a16="http://schemas.microsoft.com/office/drawing/2014/main" id="{67734EB3-27B2-49AE-A2D9-B8B4E4AD48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915816" y="1728391"/>
            <a:ext cx="5851823" cy="1987376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Uno dei pastori ebbe un'idea: </a:t>
            </a:r>
            <a:b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</a:b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sarebbe rimasto </a:t>
            </a:r>
            <a:b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</a:b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a custodire le pecore </a:t>
            </a:r>
            <a:b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</a:b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quello di loro che portava </a:t>
            </a:r>
            <a:b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</a:b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il dono più leggero.</a:t>
            </a:r>
            <a:b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</a:br>
            <a:br>
              <a:rPr lang="it-IT" dirty="0"/>
            </a:br>
            <a:endParaRPr lang="it-IT" dirty="0"/>
          </a:p>
        </p:txBody>
      </p:sp>
      <p:pic>
        <p:nvPicPr>
          <p:cNvPr id="7176" name="Picture 8">
            <a:extLst>
              <a:ext uri="{FF2B5EF4-FFF2-40B4-BE49-F238E27FC236}">
                <a16:creationId xmlns:a16="http://schemas.microsoft.com/office/drawing/2014/main" id="{5622F1A0-139E-4680-BEE2-CCEA043E1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4752727"/>
            <a:ext cx="541337" cy="76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6225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tre buio">
            <a:extLst>
              <a:ext uri="{FF2B5EF4-FFF2-40B4-BE49-F238E27FC236}">
                <a16:creationId xmlns:a16="http://schemas.microsoft.com/office/drawing/2014/main" id="{1BCEB55C-2F1C-4795-99F5-7A0BA72AC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/>
          <a:stretch>
            <a:fillRect/>
          </a:stretch>
        </p:blipFill>
        <p:spPr bwMode="auto">
          <a:xfrm flipH="1">
            <a:off x="0" y="0"/>
            <a:ext cx="9144000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bilancia">
            <a:extLst>
              <a:ext uri="{FF2B5EF4-FFF2-40B4-BE49-F238E27FC236}">
                <a16:creationId xmlns:a16="http://schemas.microsoft.com/office/drawing/2014/main" id="{C9E947C8-A9DD-439E-8A37-2B20A85A8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4215"/>
            <a:ext cx="2665413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>
            <a:extLst>
              <a:ext uri="{FF2B5EF4-FFF2-40B4-BE49-F238E27FC236}">
                <a16:creationId xmlns:a16="http://schemas.microsoft.com/office/drawing/2014/main" id="{67734EB3-27B2-49AE-A2D9-B8B4E4AD48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71800" y="2304455"/>
            <a:ext cx="5473278" cy="907256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Portarono la bilancia </a:t>
            </a:r>
            <a:b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</a:br>
            <a:r>
              <a:rPr lang="it-IT" dirty="0">
                <a:effectLst>
                  <a:outerShdw dist="63500" dir="2700000" algn="ctr" rotWithShape="0">
                    <a:srgbClr val="000000"/>
                  </a:outerShdw>
                </a:effectLst>
              </a:rPr>
              <a:t>vicino al fuoco. </a:t>
            </a:r>
            <a:br>
              <a:rPr lang="it-IT" dirty="0"/>
            </a:br>
            <a:endParaRPr lang="it-IT" dirty="0"/>
          </a:p>
        </p:txBody>
      </p:sp>
      <p:pic>
        <p:nvPicPr>
          <p:cNvPr id="7176" name="Picture 8">
            <a:extLst>
              <a:ext uri="{FF2B5EF4-FFF2-40B4-BE49-F238E27FC236}">
                <a16:creationId xmlns:a16="http://schemas.microsoft.com/office/drawing/2014/main" id="{5622F1A0-139E-4680-BEE2-CCEA043E1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2" y="4680719"/>
            <a:ext cx="541337" cy="76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146978"/>
      </p:ext>
    </p:extLst>
  </p:cSld>
  <p:clrMapOvr>
    <a:masterClrMapping/>
  </p:clrMapOvr>
  <p:transition spd="med" advTm="12891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uiExpand="1" build="p"/>
    </p:bld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412</Words>
  <Application>Microsoft Office PowerPoint</Application>
  <PresentationFormat>Personalizzato</PresentationFormat>
  <Paragraphs>32</Paragraphs>
  <Slides>20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7" baseType="lpstr">
      <vt:lpstr>Arial</vt:lpstr>
      <vt:lpstr>Calibri</vt:lpstr>
      <vt:lpstr>Comic Sans MS</vt:lpstr>
      <vt:lpstr>Dixieland</vt:lpstr>
      <vt:lpstr>Impact</vt:lpstr>
      <vt:lpstr>ZapfDingbats BT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cnos sdb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Amministratore</dc:creator>
  <cp:lastModifiedBy>pasquale granata</cp:lastModifiedBy>
  <cp:revision>34</cp:revision>
  <dcterms:created xsi:type="dcterms:W3CDTF">2009-12-23T22:02:25Z</dcterms:created>
  <dcterms:modified xsi:type="dcterms:W3CDTF">2021-12-20T22:15:08Z</dcterms:modified>
</cp:coreProperties>
</file>